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13"/>
  </p:notesMasterIdLst>
  <p:handoutMasterIdLst>
    <p:handoutMasterId r:id="rId14"/>
  </p:handoutMasterIdLst>
  <p:sldIdLst>
    <p:sldId id="458" r:id="rId5"/>
    <p:sldId id="494" r:id="rId6"/>
    <p:sldId id="2145708593" r:id="rId7"/>
    <p:sldId id="2145708594" r:id="rId8"/>
    <p:sldId id="2145708599" r:id="rId9"/>
    <p:sldId id="2145708596" r:id="rId10"/>
    <p:sldId id="2145708598" r:id="rId11"/>
    <p:sldId id="2145708597" r:id="rId12"/>
  </p:sldIdLst>
  <p:sldSz cx="18288000" cy="10287000"/>
  <p:notesSz cx="6797675" cy="9926638"/>
  <p:custDataLst>
    <p:tags r:id="rId15"/>
  </p:custDataLst>
  <p:defaultText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320" userDrawn="1">
          <p15:clr>
            <a:srgbClr val="A4A3A4"/>
          </p15:clr>
        </p15:guide>
        <p15:guide id="2" pos="5760" userDrawn="1">
          <p15:clr>
            <a:srgbClr val="A4A3A4"/>
          </p15:clr>
        </p15:guide>
        <p15:guide id="3" orient="horz" pos="874" userDrawn="1">
          <p15:clr>
            <a:srgbClr val="A4A3A4"/>
          </p15:clr>
        </p15:guide>
        <p15:guide id="4" pos="630" userDrawn="1">
          <p15:clr>
            <a:srgbClr val="A4A3A4"/>
          </p15:clr>
        </p15:guide>
        <p15:guide id="5" orient="horz" pos="3194" userDrawn="1">
          <p15:clr>
            <a:srgbClr val="A4A3A4"/>
          </p15:clr>
        </p15:guide>
        <p15:guide id="6" orient="horz" pos="654"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atthew Neylan" initials="MN" lastIdx="3" clrIdx="0"/>
  <p:cmAuthor id="1" name="LCA" initials="" lastIdx="1" clrIdx="1"/>
  <p:cmAuthor id="2" name="Angela Pedder" initials="AMP" lastIdx="4" clrIdx="2"/>
  <p:cmAuthor id="3" name="Nicola Bonas" initials="NB" lastIdx="5" clrIdx="3"/>
  <p:cmAuthor id="4" name="Philippa Slinger" initials="PS" lastIdx="16"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087"/>
    <a:srgbClr val="A82433"/>
    <a:srgbClr val="EA5B0D"/>
    <a:srgbClr val="8C0619"/>
    <a:srgbClr val="005EB8"/>
    <a:srgbClr val="009639"/>
    <a:srgbClr val="000000"/>
    <a:srgbClr val="FABA00"/>
    <a:srgbClr val="00937F"/>
    <a:srgbClr val="00A9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42" d="100"/>
          <a:sy n="42" d="100"/>
        </p:scale>
        <p:origin x="136" y="44"/>
      </p:cViewPr>
      <p:guideLst>
        <p:guide orient="horz" pos="4320"/>
        <p:guide pos="5760"/>
        <p:guide orient="horz" pos="874"/>
        <p:guide pos="630"/>
        <p:guide orient="horz" pos="3194"/>
        <p:guide orient="horz" pos="654"/>
      </p:guideLst>
    </p:cSldViewPr>
  </p:slideViewPr>
  <p:notesTextViewPr>
    <p:cViewPr>
      <p:scale>
        <a:sx n="1" d="1"/>
        <a:sy n="1" d="1"/>
      </p:scale>
      <p:origin x="0" y="0"/>
    </p:cViewPr>
  </p:notesText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6400" cy="496809"/>
          </a:xfrm>
          <a:prstGeom prst="rect">
            <a:avLst/>
          </a:prstGeom>
        </p:spPr>
        <p:txBody>
          <a:bodyPr vert="horz" lIns="91421" tIns="45711" rIns="91421" bIns="45711" rtlCol="0"/>
          <a:lstStyle>
            <a:lvl1pPr algn="l">
              <a:defRPr sz="1200"/>
            </a:lvl1pPr>
          </a:lstStyle>
          <a:p>
            <a:r>
              <a:rPr lang="en-GB"/>
              <a:t>CONFIDENTIAL - WORKING DRAFT</a:t>
            </a:r>
          </a:p>
        </p:txBody>
      </p:sp>
      <p:sp>
        <p:nvSpPr>
          <p:cNvPr id="3" name="Date Placeholder 2"/>
          <p:cNvSpPr>
            <a:spLocks noGrp="1"/>
          </p:cNvSpPr>
          <p:nvPr>
            <p:ph type="dt" sz="quarter" idx="1"/>
          </p:nvPr>
        </p:nvSpPr>
        <p:spPr>
          <a:xfrm>
            <a:off x="3849688" y="0"/>
            <a:ext cx="2946400" cy="496809"/>
          </a:xfrm>
          <a:prstGeom prst="rect">
            <a:avLst/>
          </a:prstGeom>
        </p:spPr>
        <p:txBody>
          <a:bodyPr vert="horz" lIns="91421" tIns="45711" rIns="91421" bIns="45711" rtlCol="0"/>
          <a:lstStyle>
            <a:lvl1pPr algn="r">
              <a:defRPr sz="1200"/>
            </a:lvl1pPr>
          </a:lstStyle>
          <a:p>
            <a:fld id="{FB3C26CC-466A-4913-97EC-CE9877533212}" type="datetimeFigureOut">
              <a:rPr lang="en-GB" smtClean="0"/>
              <a:t>12/04/2023</a:t>
            </a:fld>
            <a:endParaRPr lang="en-GB"/>
          </a:p>
        </p:txBody>
      </p:sp>
      <p:sp>
        <p:nvSpPr>
          <p:cNvPr id="4" name="Footer Placeholder 3"/>
          <p:cNvSpPr>
            <a:spLocks noGrp="1"/>
          </p:cNvSpPr>
          <p:nvPr>
            <p:ph type="ftr" sz="quarter" idx="2"/>
          </p:nvPr>
        </p:nvSpPr>
        <p:spPr>
          <a:xfrm>
            <a:off x="1" y="9428242"/>
            <a:ext cx="2946400" cy="496809"/>
          </a:xfrm>
          <a:prstGeom prst="rect">
            <a:avLst/>
          </a:prstGeom>
        </p:spPr>
        <p:txBody>
          <a:bodyPr vert="horz" lIns="91421" tIns="45711" rIns="91421" bIns="45711" rtlCol="0" anchor="b"/>
          <a:lstStyle>
            <a:lvl1pPr algn="l">
              <a:defRPr sz="1200"/>
            </a:lvl1pPr>
          </a:lstStyle>
          <a:p>
            <a:endParaRPr lang="en-GB"/>
          </a:p>
        </p:txBody>
      </p:sp>
      <p:sp>
        <p:nvSpPr>
          <p:cNvPr id="5" name="Slide Number Placeholder 4"/>
          <p:cNvSpPr>
            <a:spLocks noGrp="1"/>
          </p:cNvSpPr>
          <p:nvPr>
            <p:ph type="sldNum" sz="quarter" idx="3"/>
          </p:nvPr>
        </p:nvSpPr>
        <p:spPr>
          <a:xfrm>
            <a:off x="3849688" y="9428242"/>
            <a:ext cx="2946400" cy="496809"/>
          </a:xfrm>
          <a:prstGeom prst="rect">
            <a:avLst/>
          </a:prstGeom>
        </p:spPr>
        <p:txBody>
          <a:bodyPr vert="horz" lIns="91421" tIns="45711" rIns="91421" bIns="45711" rtlCol="0" anchor="b"/>
          <a:lstStyle>
            <a:lvl1pPr algn="r">
              <a:defRPr sz="1200"/>
            </a:lvl1pPr>
          </a:lstStyle>
          <a:p>
            <a:fld id="{BE1F249C-88F9-4008-B1CD-E03F6ECA9C3C}" type="slidenum">
              <a:rPr lang="en-GB" smtClean="0"/>
              <a:t>‹#›</a:t>
            </a:fld>
            <a:endParaRPr lang="en-GB"/>
          </a:p>
        </p:txBody>
      </p:sp>
    </p:spTree>
    <p:extLst>
      <p:ext uri="{BB962C8B-B14F-4D97-AF65-F5344CB8AC3E}">
        <p14:creationId xmlns:p14="http://schemas.microsoft.com/office/powerpoint/2010/main" val="2175937711"/>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1"/>
            <a:ext cx="2945659" cy="496332"/>
          </a:xfrm>
          <a:prstGeom prst="rect">
            <a:avLst/>
          </a:prstGeom>
        </p:spPr>
        <p:txBody>
          <a:bodyPr vert="horz" lIns="91285" tIns="45642" rIns="91285" bIns="45642" rtlCol="0"/>
          <a:lstStyle>
            <a:lvl1pPr algn="l">
              <a:defRPr sz="1200"/>
            </a:lvl1pPr>
          </a:lstStyle>
          <a:p>
            <a:r>
              <a:rPr lang="en-GB"/>
              <a:t>CONFIDENTIAL - WORKING DRAFT</a:t>
            </a:r>
          </a:p>
        </p:txBody>
      </p:sp>
      <p:sp>
        <p:nvSpPr>
          <p:cNvPr id="3" name="Date Placeholder 2"/>
          <p:cNvSpPr>
            <a:spLocks noGrp="1"/>
          </p:cNvSpPr>
          <p:nvPr>
            <p:ph type="dt" idx="1"/>
          </p:nvPr>
        </p:nvSpPr>
        <p:spPr>
          <a:xfrm>
            <a:off x="3850444" y="1"/>
            <a:ext cx="2945659" cy="496332"/>
          </a:xfrm>
          <a:prstGeom prst="rect">
            <a:avLst/>
          </a:prstGeom>
        </p:spPr>
        <p:txBody>
          <a:bodyPr vert="horz" lIns="91285" tIns="45642" rIns="91285" bIns="45642" rtlCol="0"/>
          <a:lstStyle>
            <a:lvl1pPr algn="r">
              <a:defRPr sz="1200"/>
            </a:lvl1pPr>
          </a:lstStyle>
          <a:p>
            <a:fld id="{0DE2AE05-75DA-41D5-8CB2-DD3298E6407F}" type="datetimeFigureOut">
              <a:rPr lang="en-GB" smtClean="0"/>
              <a:t>12/04/2023</a:t>
            </a:fld>
            <a:endParaRPr lang="en-GB"/>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285" tIns="45642" rIns="91285" bIns="45642" rtlCol="0" anchor="ctr"/>
          <a:lstStyle/>
          <a:p>
            <a:endParaRPr lang="en-GB"/>
          </a:p>
        </p:txBody>
      </p:sp>
      <p:sp>
        <p:nvSpPr>
          <p:cNvPr id="5" name="Notes Placeholder 4"/>
          <p:cNvSpPr>
            <a:spLocks noGrp="1"/>
          </p:cNvSpPr>
          <p:nvPr>
            <p:ph type="body" sz="quarter" idx="3"/>
          </p:nvPr>
        </p:nvSpPr>
        <p:spPr>
          <a:xfrm>
            <a:off x="679768" y="4715154"/>
            <a:ext cx="5438140" cy="4466987"/>
          </a:xfrm>
          <a:prstGeom prst="rect">
            <a:avLst/>
          </a:prstGeom>
        </p:spPr>
        <p:txBody>
          <a:bodyPr vert="horz" lIns="91285" tIns="45642" rIns="91285" bIns="45642" rtlCol="0"/>
          <a:lstStyle/>
          <a:p>
            <a:pPr lvl="0"/>
            <a:r>
              <a:rPr lang="en-US"/>
              <a:t>Click to edit Master text styles</a:t>
            </a:r>
          </a:p>
        </p:txBody>
      </p:sp>
      <p:sp>
        <p:nvSpPr>
          <p:cNvPr id="6" name="Footer Placeholder 5"/>
          <p:cNvSpPr>
            <a:spLocks noGrp="1"/>
          </p:cNvSpPr>
          <p:nvPr>
            <p:ph type="ftr" sz="quarter" idx="4"/>
          </p:nvPr>
        </p:nvSpPr>
        <p:spPr>
          <a:xfrm>
            <a:off x="2" y="9428584"/>
            <a:ext cx="2945659" cy="496332"/>
          </a:xfrm>
          <a:prstGeom prst="rect">
            <a:avLst/>
          </a:prstGeom>
        </p:spPr>
        <p:txBody>
          <a:bodyPr vert="horz" lIns="91285" tIns="45642" rIns="91285" bIns="45642" rtlCol="0" anchor="b"/>
          <a:lstStyle>
            <a:lvl1pPr algn="l">
              <a:defRPr sz="1200"/>
            </a:lvl1pPr>
          </a:lstStyle>
          <a:p>
            <a:endParaRPr lang="en-GB"/>
          </a:p>
        </p:txBody>
      </p:sp>
      <p:sp>
        <p:nvSpPr>
          <p:cNvPr id="7" name="Slide Number Placeholder 6"/>
          <p:cNvSpPr>
            <a:spLocks noGrp="1"/>
          </p:cNvSpPr>
          <p:nvPr>
            <p:ph type="sldNum" sz="quarter" idx="5"/>
          </p:nvPr>
        </p:nvSpPr>
        <p:spPr>
          <a:xfrm>
            <a:off x="3850444" y="9428584"/>
            <a:ext cx="2945659" cy="496332"/>
          </a:xfrm>
          <a:prstGeom prst="rect">
            <a:avLst/>
          </a:prstGeom>
        </p:spPr>
        <p:txBody>
          <a:bodyPr vert="horz" lIns="91285" tIns="45642" rIns="91285" bIns="45642" rtlCol="0" anchor="b"/>
          <a:lstStyle>
            <a:lvl1pPr algn="r">
              <a:defRPr sz="1200"/>
            </a:lvl1pPr>
          </a:lstStyle>
          <a:p>
            <a:fld id="{C8D6B2B3-1480-4020-AF1F-43273F00C352}" type="slidenum">
              <a:rPr lang="en-GB" smtClean="0"/>
              <a:t>‹#›</a:t>
            </a:fld>
            <a:endParaRPr lang="en-GB"/>
          </a:p>
        </p:txBody>
      </p:sp>
    </p:spTree>
    <p:extLst>
      <p:ext uri="{BB962C8B-B14F-4D97-AF65-F5344CB8AC3E}">
        <p14:creationId xmlns:p14="http://schemas.microsoft.com/office/powerpoint/2010/main" val="3903596057"/>
      </p:ext>
    </p:extLst>
  </p:cSld>
  <p:clrMap bg1="lt1" tx1="dk1" bg2="lt2" tx2="dk2" accent1="accent1" accent2="accent2" accent3="accent3" accent4="accent4" accent5="accent5" accent6="accent6" hlink="hlink" folHlink="folHlink"/>
  <p:hf ftr="0" dt="0"/>
  <p:notesStyle>
    <a:lvl1pPr marL="0" algn="l" defTabSz="1828800" rtl="0" eaLnBrk="1" latinLnBrk="0" hangingPunct="1">
      <a:defRPr sz="3200" kern="1200">
        <a:solidFill>
          <a:schemeClr val="tx1"/>
        </a:solidFill>
        <a:latin typeface="Arial" panose="020B0604020202020204" pitchFamily="34" charset="0"/>
        <a:ea typeface="+mn-ea"/>
        <a:cs typeface="Arial" panose="020B0604020202020204" pitchFamily="34" charset="0"/>
      </a:defRPr>
    </a:lvl1pPr>
    <a:lvl2pPr marL="914400" algn="l" defTabSz="1828800" rtl="0" eaLnBrk="1" latinLnBrk="0" hangingPunct="1">
      <a:defRPr sz="3200" kern="1200">
        <a:solidFill>
          <a:schemeClr val="tx1"/>
        </a:solidFill>
        <a:latin typeface="Arial" panose="020B0604020202020204" pitchFamily="34" charset="0"/>
        <a:ea typeface="+mn-ea"/>
        <a:cs typeface="Arial" panose="020B0604020202020204" pitchFamily="34" charset="0"/>
      </a:defRPr>
    </a:lvl2pPr>
    <a:lvl3pPr marL="1828800" algn="l" defTabSz="1828800" rtl="0" eaLnBrk="1" latinLnBrk="0" hangingPunct="1">
      <a:defRPr sz="2400" kern="1200">
        <a:solidFill>
          <a:schemeClr val="tx1"/>
        </a:solidFill>
        <a:latin typeface="+mn-lt"/>
        <a:ea typeface="+mn-ea"/>
        <a:cs typeface="+mn-cs"/>
      </a:defRPr>
    </a:lvl3pPr>
    <a:lvl4pPr marL="2743200" algn="l" defTabSz="1828800" rtl="0" eaLnBrk="1" latinLnBrk="0" hangingPunct="1">
      <a:defRPr sz="2400" kern="1200">
        <a:solidFill>
          <a:schemeClr val="tx1"/>
        </a:solidFill>
        <a:latin typeface="+mn-lt"/>
        <a:ea typeface="+mn-ea"/>
        <a:cs typeface="+mn-cs"/>
      </a:defRPr>
    </a:lvl4pPr>
    <a:lvl5pPr marL="3657600" algn="l" defTabSz="1828800" rtl="0" eaLnBrk="1" latinLnBrk="0" hangingPunct="1">
      <a:defRPr sz="2400" kern="1200">
        <a:solidFill>
          <a:schemeClr val="tx1"/>
        </a:solidFill>
        <a:latin typeface="+mn-lt"/>
        <a:ea typeface="+mn-ea"/>
        <a:cs typeface="+mn-cs"/>
      </a:defRPr>
    </a:lvl5pPr>
    <a:lvl6pPr marL="4572000" algn="l" defTabSz="1828800" rtl="0" eaLnBrk="1" latinLnBrk="0" hangingPunct="1">
      <a:defRPr sz="2400" kern="1200">
        <a:solidFill>
          <a:schemeClr val="tx1"/>
        </a:solidFill>
        <a:latin typeface="+mn-lt"/>
        <a:ea typeface="+mn-ea"/>
        <a:cs typeface="+mn-cs"/>
      </a:defRPr>
    </a:lvl6pPr>
    <a:lvl7pPr marL="5486400" algn="l" defTabSz="1828800" rtl="0" eaLnBrk="1" latinLnBrk="0" hangingPunct="1">
      <a:defRPr sz="2400" kern="1200">
        <a:solidFill>
          <a:schemeClr val="tx1"/>
        </a:solidFill>
        <a:latin typeface="+mn-lt"/>
        <a:ea typeface="+mn-ea"/>
        <a:cs typeface="+mn-cs"/>
      </a:defRPr>
    </a:lvl7pPr>
    <a:lvl8pPr marL="6400800" algn="l" defTabSz="1828800" rtl="0" eaLnBrk="1" latinLnBrk="0" hangingPunct="1">
      <a:defRPr sz="2400" kern="1200">
        <a:solidFill>
          <a:schemeClr val="tx1"/>
        </a:solidFill>
        <a:latin typeface="+mn-lt"/>
        <a:ea typeface="+mn-ea"/>
        <a:cs typeface="+mn-cs"/>
      </a:defRPr>
    </a:lvl8pPr>
    <a:lvl9pPr marL="7315200" algn="l" defTabSz="1828800" rtl="0" eaLnBrk="1" latinLnBrk="0" hangingPunct="1">
      <a:defRPr sz="24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1">
    <p:spTree>
      <p:nvGrpSpPr>
        <p:cNvPr id="1" name=""/>
        <p:cNvGrpSpPr/>
        <p:nvPr/>
      </p:nvGrpSpPr>
      <p:grpSpPr>
        <a:xfrm>
          <a:off x="0" y="0"/>
          <a:ext cx="0" cy="0"/>
          <a:chOff x="0" y="0"/>
          <a:chExt cx="0" cy="0"/>
        </a:xfrm>
      </p:grpSpPr>
      <p:pic>
        <p:nvPicPr>
          <p:cNvPr id="18" name="Graphic 17">
            <a:extLst>
              <a:ext uri="{FF2B5EF4-FFF2-40B4-BE49-F238E27FC236}">
                <a16:creationId xmlns:a16="http://schemas.microsoft.com/office/drawing/2014/main" id="{A868437D-458E-4EE9-8E7C-DFB537DEE59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500000">
            <a:off x="3240421" y="424200"/>
            <a:ext cx="17536150" cy="18000000"/>
          </a:xfrm>
          <a:prstGeom prst="rect">
            <a:avLst/>
          </a:prstGeom>
        </p:spPr>
      </p:pic>
      <p:sp>
        <p:nvSpPr>
          <p:cNvPr id="2" name="Rectangle 1">
            <a:extLst>
              <a:ext uri="{FF2B5EF4-FFF2-40B4-BE49-F238E27FC236}">
                <a16:creationId xmlns:a16="http://schemas.microsoft.com/office/drawing/2014/main" id="{7888EBE8-C8EB-404C-BCE4-D940C94ED6D5}"/>
              </a:ext>
            </a:extLst>
          </p:cNvPr>
          <p:cNvSpPr/>
          <p:nvPr userDrawn="1"/>
        </p:nvSpPr>
        <p:spPr>
          <a:xfrm>
            <a:off x="2" y="-1"/>
            <a:ext cx="18288000" cy="1028700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7200"/>
          </a:p>
        </p:txBody>
      </p:sp>
      <p:sp>
        <p:nvSpPr>
          <p:cNvPr id="10" name="Text Placeholder 9"/>
          <p:cNvSpPr>
            <a:spLocks noGrp="1"/>
          </p:cNvSpPr>
          <p:nvPr>
            <p:ph type="body" sz="quarter" idx="10"/>
          </p:nvPr>
        </p:nvSpPr>
        <p:spPr>
          <a:xfrm>
            <a:off x="1360801" y="4298786"/>
            <a:ext cx="15504802" cy="1371600"/>
          </a:xfrm>
          <a:prstGeom prst="rect">
            <a:avLst/>
          </a:prstGeom>
        </p:spPr>
        <p:txBody>
          <a:bodyPr vert="horz" lIns="0" tIns="0" rIns="0" bIns="0" anchor="ctr" anchorCtr="0"/>
          <a:lstStyle>
            <a:lvl1pPr marL="0" indent="0">
              <a:lnSpc>
                <a:spcPct val="100000"/>
              </a:lnSpc>
              <a:spcBef>
                <a:spcPts val="0"/>
              </a:spcBef>
              <a:buNone/>
              <a:defRPr sz="7200" b="1">
                <a:solidFill>
                  <a:srgbClr val="003087"/>
                </a:solidFill>
              </a:defRPr>
            </a:lvl1pPr>
            <a:lvl2pPr marL="914400" indent="0">
              <a:buNone/>
              <a:defRPr>
                <a:solidFill>
                  <a:schemeClr val="accent1"/>
                </a:solidFill>
              </a:defRPr>
            </a:lvl2pPr>
            <a:lvl3pPr marL="1828800" indent="0">
              <a:buNone/>
              <a:defRPr>
                <a:solidFill>
                  <a:schemeClr val="accent1"/>
                </a:solidFill>
              </a:defRPr>
            </a:lvl3pPr>
            <a:lvl4pPr marL="2743200" indent="0">
              <a:buNone/>
              <a:defRPr>
                <a:solidFill>
                  <a:schemeClr val="accent1"/>
                </a:solidFill>
              </a:defRPr>
            </a:lvl4pPr>
            <a:lvl5pPr marL="3657600" indent="0">
              <a:buNone/>
              <a:defRPr>
                <a:solidFill>
                  <a:schemeClr val="accent1"/>
                </a:solidFill>
              </a:defRPr>
            </a:lvl5pPr>
          </a:lstStyle>
          <a:p>
            <a:pPr lvl="0"/>
            <a:r>
              <a:rPr lang="en-GB"/>
              <a:t>Click to edit Master text styles</a:t>
            </a:r>
            <a:endParaRPr lang="en-US"/>
          </a:p>
        </p:txBody>
      </p:sp>
      <p:sp>
        <p:nvSpPr>
          <p:cNvPr id="11" name="Text Placeholder 9"/>
          <p:cNvSpPr>
            <a:spLocks noGrp="1"/>
          </p:cNvSpPr>
          <p:nvPr>
            <p:ph type="body" sz="quarter" idx="11"/>
          </p:nvPr>
        </p:nvSpPr>
        <p:spPr>
          <a:xfrm>
            <a:off x="1360801" y="5778704"/>
            <a:ext cx="15504802" cy="864096"/>
          </a:xfrm>
          <a:prstGeom prst="rect">
            <a:avLst/>
          </a:prstGeom>
        </p:spPr>
        <p:txBody>
          <a:bodyPr vert="horz" lIns="0" tIns="0" rIns="0" bIns="0" anchor="t" anchorCtr="0"/>
          <a:lstStyle>
            <a:lvl1pPr marL="0" indent="0">
              <a:lnSpc>
                <a:spcPct val="100000"/>
              </a:lnSpc>
              <a:spcBef>
                <a:spcPts val="0"/>
              </a:spcBef>
              <a:buNone/>
              <a:defRPr sz="4000">
                <a:solidFill>
                  <a:srgbClr val="009834"/>
                </a:solidFill>
              </a:defRPr>
            </a:lvl1pPr>
            <a:lvl2pPr marL="914400" indent="0">
              <a:buNone/>
              <a:defRPr>
                <a:solidFill>
                  <a:schemeClr val="accent1"/>
                </a:solidFill>
              </a:defRPr>
            </a:lvl2pPr>
            <a:lvl3pPr marL="1828800" indent="0">
              <a:buNone/>
              <a:defRPr>
                <a:solidFill>
                  <a:schemeClr val="accent1"/>
                </a:solidFill>
              </a:defRPr>
            </a:lvl3pPr>
            <a:lvl4pPr marL="2743200" indent="0">
              <a:buNone/>
              <a:defRPr>
                <a:solidFill>
                  <a:schemeClr val="accent1"/>
                </a:solidFill>
              </a:defRPr>
            </a:lvl4pPr>
            <a:lvl5pPr marL="3657600" indent="0">
              <a:buNone/>
              <a:defRPr>
                <a:solidFill>
                  <a:schemeClr val="accent1"/>
                </a:solidFill>
              </a:defRPr>
            </a:lvl5pPr>
          </a:lstStyle>
          <a:p>
            <a:pPr lvl="0"/>
            <a:r>
              <a:rPr lang="en-GB"/>
              <a:t>Click to edit Master text styles</a:t>
            </a:r>
            <a:endParaRPr lang="en-US"/>
          </a:p>
        </p:txBody>
      </p:sp>
      <p:sp>
        <p:nvSpPr>
          <p:cNvPr id="16" name="TextBox 15">
            <a:extLst>
              <a:ext uri="{FF2B5EF4-FFF2-40B4-BE49-F238E27FC236}">
                <a16:creationId xmlns:a16="http://schemas.microsoft.com/office/drawing/2014/main" id="{C60DA820-408B-4D22-B9FA-7FF6892544C1}"/>
              </a:ext>
            </a:extLst>
          </p:cNvPr>
          <p:cNvSpPr txBox="1"/>
          <p:nvPr userDrawn="1"/>
        </p:nvSpPr>
        <p:spPr>
          <a:xfrm>
            <a:off x="116114" y="9614703"/>
            <a:ext cx="5892800" cy="461665"/>
          </a:xfrm>
          <a:prstGeom prst="rect">
            <a:avLst/>
          </a:prstGeom>
          <a:noFill/>
        </p:spPr>
        <p:txBody>
          <a:bodyPr wrap="square" rtlCol="0">
            <a:spAutoFit/>
          </a:bodyPr>
          <a:lstStyle/>
          <a:p>
            <a:pPr marL="0" marR="0" indent="0" algn="l" defTabSz="1828800" rtl="0" eaLnBrk="1" fontAlgn="auto" latinLnBrk="0" hangingPunct="1">
              <a:lnSpc>
                <a:spcPct val="100000"/>
              </a:lnSpc>
              <a:spcBef>
                <a:spcPts val="0"/>
              </a:spcBef>
              <a:spcAft>
                <a:spcPts val="0"/>
              </a:spcAft>
              <a:buClrTx/>
              <a:buSzTx/>
              <a:buFontTx/>
              <a:buNone/>
              <a:tabLst/>
              <a:defRPr/>
            </a:pPr>
            <a:r>
              <a:rPr lang="en-GB" sz="2400" b="1">
                <a:solidFill>
                  <a:schemeClr val="tx2"/>
                </a:solidFill>
              </a:rPr>
              <a:t>#OneDevon</a:t>
            </a:r>
          </a:p>
        </p:txBody>
      </p:sp>
      <p:pic>
        <p:nvPicPr>
          <p:cNvPr id="12" name="Picture 11" descr="Logo&#10;&#10;Description automatically generated">
            <a:extLst>
              <a:ext uri="{FF2B5EF4-FFF2-40B4-BE49-F238E27FC236}">
                <a16:creationId xmlns:a16="http://schemas.microsoft.com/office/drawing/2014/main" id="{64839ECA-05B7-4B05-B2F8-2B9771E1A27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03686" y="624841"/>
            <a:ext cx="5040000" cy="939202"/>
          </a:xfrm>
          <a:prstGeom prst="rect">
            <a:avLst/>
          </a:prstGeom>
        </p:spPr>
      </p:pic>
    </p:spTree>
    <p:extLst>
      <p:ext uri="{BB962C8B-B14F-4D97-AF65-F5344CB8AC3E}">
        <p14:creationId xmlns:p14="http://schemas.microsoft.com/office/powerpoint/2010/main" val="31358533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over 1">
    <p:spTree>
      <p:nvGrpSpPr>
        <p:cNvPr id="1" name=""/>
        <p:cNvGrpSpPr/>
        <p:nvPr/>
      </p:nvGrpSpPr>
      <p:grpSpPr>
        <a:xfrm>
          <a:off x="0" y="0"/>
          <a:ext cx="0" cy="0"/>
          <a:chOff x="0" y="0"/>
          <a:chExt cx="0" cy="0"/>
        </a:xfrm>
      </p:grpSpPr>
      <p:sp>
        <p:nvSpPr>
          <p:cNvPr id="7" name="Rectangle 6"/>
          <p:cNvSpPr/>
          <p:nvPr userDrawn="1"/>
        </p:nvSpPr>
        <p:spPr>
          <a:xfrm>
            <a:off x="3" y="0"/>
            <a:ext cx="18287998" cy="10287000"/>
          </a:xfrm>
          <a:prstGeom prst="rect">
            <a:avLst/>
          </a:prstGeom>
          <a:solidFill>
            <a:srgbClr val="0030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7200"/>
          </a:p>
        </p:txBody>
      </p:sp>
      <p:pic>
        <p:nvPicPr>
          <p:cNvPr id="13" name="Graphic 12">
            <a:extLst>
              <a:ext uri="{FF2B5EF4-FFF2-40B4-BE49-F238E27FC236}">
                <a16:creationId xmlns:a16="http://schemas.microsoft.com/office/drawing/2014/main" id="{C558F2BD-918D-4293-9A6E-F1F7D0A0DC1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500000">
            <a:off x="3098179" y="424200"/>
            <a:ext cx="17536150" cy="18000000"/>
          </a:xfrm>
          <a:prstGeom prst="rect">
            <a:avLst/>
          </a:prstGeom>
        </p:spPr>
      </p:pic>
      <p:sp>
        <p:nvSpPr>
          <p:cNvPr id="12" name="Rectangle 11">
            <a:extLst>
              <a:ext uri="{FF2B5EF4-FFF2-40B4-BE49-F238E27FC236}">
                <a16:creationId xmlns:a16="http://schemas.microsoft.com/office/drawing/2014/main" id="{CC76A255-9FCC-4676-857B-B6244178C462}"/>
              </a:ext>
            </a:extLst>
          </p:cNvPr>
          <p:cNvSpPr/>
          <p:nvPr userDrawn="1"/>
        </p:nvSpPr>
        <p:spPr>
          <a:xfrm>
            <a:off x="3" y="-4"/>
            <a:ext cx="18287998" cy="10287000"/>
          </a:xfrm>
          <a:prstGeom prst="rect">
            <a:avLst/>
          </a:prstGeom>
          <a:solidFill>
            <a:srgbClr val="003087">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7200"/>
          </a:p>
        </p:txBody>
      </p:sp>
      <p:sp>
        <p:nvSpPr>
          <p:cNvPr id="10" name="Text Placeholder 9"/>
          <p:cNvSpPr>
            <a:spLocks noGrp="1"/>
          </p:cNvSpPr>
          <p:nvPr>
            <p:ph type="body" sz="quarter" idx="10"/>
          </p:nvPr>
        </p:nvSpPr>
        <p:spPr>
          <a:xfrm>
            <a:off x="1390652" y="4298786"/>
            <a:ext cx="15449552" cy="1371600"/>
          </a:xfrm>
          <a:prstGeom prst="rect">
            <a:avLst/>
          </a:prstGeom>
        </p:spPr>
        <p:txBody>
          <a:bodyPr vert="horz" lIns="0" tIns="0" rIns="0" bIns="0" anchor="ctr" anchorCtr="0"/>
          <a:lstStyle>
            <a:lvl1pPr marL="0" indent="0" algn="l">
              <a:lnSpc>
                <a:spcPct val="100000"/>
              </a:lnSpc>
              <a:spcBef>
                <a:spcPts val="0"/>
              </a:spcBef>
              <a:buNone/>
              <a:defRPr sz="7200" b="1">
                <a:solidFill>
                  <a:schemeClr val="bg1"/>
                </a:solidFill>
              </a:defRPr>
            </a:lvl1pPr>
            <a:lvl2pPr marL="914400" indent="0">
              <a:buNone/>
              <a:defRPr>
                <a:solidFill>
                  <a:schemeClr val="accent1"/>
                </a:solidFill>
              </a:defRPr>
            </a:lvl2pPr>
            <a:lvl3pPr marL="1828800" indent="0">
              <a:buNone/>
              <a:defRPr>
                <a:solidFill>
                  <a:schemeClr val="accent1"/>
                </a:solidFill>
              </a:defRPr>
            </a:lvl3pPr>
            <a:lvl4pPr marL="2743200" indent="0">
              <a:buNone/>
              <a:defRPr>
                <a:solidFill>
                  <a:schemeClr val="accent1"/>
                </a:solidFill>
              </a:defRPr>
            </a:lvl4pPr>
            <a:lvl5pPr marL="3657600" indent="0">
              <a:buNone/>
              <a:defRPr>
                <a:solidFill>
                  <a:schemeClr val="accent1"/>
                </a:solidFill>
              </a:defRPr>
            </a:lvl5pPr>
          </a:lstStyle>
          <a:p>
            <a:pPr lvl="0"/>
            <a:r>
              <a:rPr lang="en-GB"/>
              <a:t>Click to edit Master text styles</a:t>
            </a:r>
            <a:endParaRPr lang="en-US"/>
          </a:p>
        </p:txBody>
      </p:sp>
      <p:sp>
        <p:nvSpPr>
          <p:cNvPr id="11" name="Text Placeholder 9"/>
          <p:cNvSpPr>
            <a:spLocks noGrp="1"/>
          </p:cNvSpPr>
          <p:nvPr>
            <p:ph type="body" sz="quarter" idx="11"/>
          </p:nvPr>
        </p:nvSpPr>
        <p:spPr>
          <a:xfrm>
            <a:off x="1412411" y="5778704"/>
            <a:ext cx="15446586" cy="864096"/>
          </a:xfrm>
          <a:prstGeom prst="rect">
            <a:avLst/>
          </a:prstGeom>
        </p:spPr>
        <p:txBody>
          <a:bodyPr vert="horz" lIns="0" tIns="0" rIns="0" bIns="0" anchor="t" anchorCtr="0"/>
          <a:lstStyle>
            <a:lvl1pPr marL="0" indent="0" algn="l">
              <a:lnSpc>
                <a:spcPct val="100000"/>
              </a:lnSpc>
              <a:spcBef>
                <a:spcPts val="0"/>
              </a:spcBef>
              <a:buNone/>
              <a:defRPr sz="4000">
                <a:solidFill>
                  <a:schemeClr val="bg1"/>
                </a:solidFill>
              </a:defRPr>
            </a:lvl1pPr>
            <a:lvl2pPr marL="914400" indent="0">
              <a:buNone/>
              <a:defRPr>
                <a:solidFill>
                  <a:schemeClr val="accent1"/>
                </a:solidFill>
              </a:defRPr>
            </a:lvl2pPr>
            <a:lvl3pPr marL="1828800" indent="0">
              <a:buNone/>
              <a:defRPr>
                <a:solidFill>
                  <a:schemeClr val="accent1"/>
                </a:solidFill>
              </a:defRPr>
            </a:lvl3pPr>
            <a:lvl4pPr marL="2743200" indent="0">
              <a:buNone/>
              <a:defRPr>
                <a:solidFill>
                  <a:schemeClr val="accent1"/>
                </a:solidFill>
              </a:defRPr>
            </a:lvl4pPr>
            <a:lvl5pPr marL="3657600" indent="0">
              <a:buNone/>
              <a:defRPr>
                <a:solidFill>
                  <a:schemeClr val="accent1"/>
                </a:solidFill>
              </a:defRPr>
            </a:lvl5pPr>
          </a:lstStyle>
          <a:p>
            <a:pPr lvl="0"/>
            <a:endParaRPr lang="en-US"/>
          </a:p>
        </p:txBody>
      </p:sp>
      <p:sp>
        <p:nvSpPr>
          <p:cNvPr id="9" name="TextBox 8">
            <a:extLst>
              <a:ext uri="{FF2B5EF4-FFF2-40B4-BE49-F238E27FC236}">
                <a16:creationId xmlns:a16="http://schemas.microsoft.com/office/drawing/2014/main" id="{8FDE34F9-7D69-4318-91A7-F980B49F31A9}"/>
              </a:ext>
            </a:extLst>
          </p:cNvPr>
          <p:cNvSpPr txBox="1"/>
          <p:nvPr userDrawn="1"/>
        </p:nvSpPr>
        <p:spPr>
          <a:xfrm>
            <a:off x="116114" y="9614703"/>
            <a:ext cx="5892800" cy="461665"/>
          </a:xfrm>
          <a:prstGeom prst="rect">
            <a:avLst/>
          </a:prstGeom>
          <a:noFill/>
        </p:spPr>
        <p:txBody>
          <a:bodyPr wrap="square" rtlCol="0">
            <a:spAutoFit/>
          </a:bodyPr>
          <a:lstStyle/>
          <a:p>
            <a:pPr marL="0" marR="0" indent="0" algn="l" defTabSz="1828800" rtl="0" eaLnBrk="1" fontAlgn="auto" latinLnBrk="0" hangingPunct="1">
              <a:lnSpc>
                <a:spcPct val="100000"/>
              </a:lnSpc>
              <a:spcBef>
                <a:spcPts val="0"/>
              </a:spcBef>
              <a:spcAft>
                <a:spcPts val="0"/>
              </a:spcAft>
              <a:buClrTx/>
              <a:buSzTx/>
              <a:buFontTx/>
              <a:buNone/>
              <a:tabLst/>
              <a:defRPr/>
            </a:pPr>
            <a:r>
              <a:rPr lang="en-GB" sz="2400" b="1">
                <a:solidFill>
                  <a:schemeClr val="bg1"/>
                </a:solidFill>
              </a:rPr>
              <a:t>#OneDevon</a:t>
            </a:r>
          </a:p>
        </p:txBody>
      </p:sp>
      <p:pic>
        <p:nvPicPr>
          <p:cNvPr id="3" name="Picture 2" descr="Logo&#10;&#10;Description automatically generated">
            <a:extLst>
              <a:ext uri="{FF2B5EF4-FFF2-40B4-BE49-F238E27FC236}">
                <a16:creationId xmlns:a16="http://schemas.microsoft.com/office/drawing/2014/main" id="{25450473-0598-479E-BD2D-6942D390CBFF}"/>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03686" y="624841"/>
            <a:ext cx="5040000" cy="939202"/>
          </a:xfrm>
          <a:prstGeom prst="rect">
            <a:avLst/>
          </a:prstGeom>
        </p:spPr>
      </p:pic>
    </p:spTree>
    <p:extLst>
      <p:ext uri="{BB962C8B-B14F-4D97-AF65-F5344CB8AC3E}">
        <p14:creationId xmlns:p14="http://schemas.microsoft.com/office/powerpoint/2010/main" val="250590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Content_Full">
    <p:spTree>
      <p:nvGrpSpPr>
        <p:cNvPr id="1" name=""/>
        <p:cNvGrpSpPr/>
        <p:nvPr/>
      </p:nvGrpSpPr>
      <p:grpSpPr>
        <a:xfrm>
          <a:off x="0" y="0"/>
          <a:ext cx="0" cy="0"/>
          <a:chOff x="0" y="0"/>
          <a:chExt cx="0" cy="0"/>
        </a:xfrm>
      </p:grpSpPr>
      <p:sp>
        <p:nvSpPr>
          <p:cNvPr id="11" name="Text Placeholder 10"/>
          <p:cNvSpPr>
            <a:spLocks noGrp="1"/>
          </p:cNvSpPr>
          <p:nvPr>
            <p:ph type="body" sz="quarter" idx="10"/>
          </p:nvPr>
        </p:nvSpPr>
        <p:spPr>
          <a:xfrm>
            <a:off x="1000129" y="606715"/>
            <a:ext cx="16353158" cy="811958"/>
          </a:xfrm>
          <a:prstGeom prst="rect">
            <a:avLst/>
          </a:prstGeom>
        </p:spPr>
        <p:txBody>
          <a:bodyPr vert="horz" lIns="0" tIns="0" rIns="0" bIns="0" anchor="t" anchorCtr="0"/>
          <a:lstStyle>
            <a:lvl1pPr marL="0" indent="0">
              <a:lnSpc>
                <a:spcPct val="100000"/>
              </a:lnSpc>
              <a:spcBef>
                <a:spcPts val="0"/>
              </a:spcBef>
              <a:buNone/>
              <a:defRPr sz="6000" b="1" baseline="0">
                <a:solidFill>
                  <a:srgbClr val="003087"/>
                </a:solidFill>
              </a:defRPr>
            </a:lvl1pPr>
            <a:lvl2pPr marL="914400" indent="0">
              <a:buNone/>
              <a:defRPr sz="4000"/>
            </a:lvl2pPr>
            <a:lvl3pPr marL="1828800" indent="0">
              <a:buNone/>
              <a:defRPr sz="4000"/>
            </a:lvl3pPr>
            <a:lvl4pPr marL="2743200" indent="0">
              <a:buNone/>
              <a:defRPr sz="4000"/>
            </a:lvl4pPr>
            <a:lvl5pPr marL="3657600" indent="0">
              <a:buNone/>
              <a:defRPr sz="4000"/>
            </a:lvl5pPr>
          </a:lstStyle>
          <a:p>
            <a:pPr lvl="0"/>
            <a:r>
              <a:rPr lang="en-GB"/>
              <a:t>Click to edit Master text styles</a:t>
            </a:r>
            <a:endParaRPr lang="en-US"/>
          </a:p>
        </p:txBody>
      </p:sp>
      <p:sp>
        <p:nvSpPr>
          <p:cNvPr id="4" name="Text Placeholder 3">
            <a:extLst>
              <a:ext uri="{FF2B5EF4-FFF2-40B4-BE49-F238E27FC236}">
                <a16:creationId xmlns:a16="http://schemas.microsoft.com/office/drawing/2014/main" id="{32739B51-D318-49B2-BD71-59E776B7AF39}"/>
              </a:ext>
            </a:extLst>
          </p:cNvPr>
          <p:cNvSpPr>
            <a:spLocks noGrp="1"/>
          </p:cNvSpPr>
          <p:nvPr>
            <p:ph type="body" sz="quarter" idx="13"/>
          </p:nvPr>
        </p:nvSpPr>
        <p:spPr>
          <a:xfrm>
            <a:off x="1000125" y="1943100"/>
            <a:ext cx="16459200" cy="7091717"/>
          </a:xfrm>
          <a:prstGeom prst="rect">
            <a:avLst/>
          </a:prstGeom>
        </p:spPr>
        <p:txBody>
          <a:bodyPr/>
          <a:lstStyle>
            <a:lvl1pPr marL="685800" indent="-685800">
              <a:buClr>
                <a:schemeClr val="accent2"/>
              </a:buClr>
              <a:buFont typeface="Wingdings" panose="05000000000000000000" pitchFamily="2" charset="2"/>
              <a:buChar char="§"/>
              <a:defRPr sz="3200"/>
            </a:lvl1pPr>
            <a:lvl2pPr marL="1485900" indent="-571500">
              <a:buClr>
                <a:schemeClr val="accent2"/>
              </a:buClr>
              <a:buFont typeface="Wingdings" panose="05000000000000000000" pitchFamily="2" charset="2"/>
              <a:buChar char="§"/>
              <a:defRPr sz="3200"/>
            </a:lvl2pPr>
            <a:lvl3pPr marL="2286000" indent="-457200">
              <a:buClr>
                <a:schemeClr val="accent2"/>
              </a:buClr>
              <a:buFont typeface="Wingdings" panose="05000000000000000000" pitchFamily="2" charset="2"/>
              <a:buChar char="§"/>
              <a:defRPr sz="3200"/>
            </a:lvl3pPr>
            <a:lvl4pPr marL="3200400" indent="-457200">
              <a:buClr>
                <a:schemeClr val="accent2"/>
              </a:buClr>
              <a:buFont typeface="Wingdings" panose="05000000000000000000" pitchFamily="2" charset="2"/>
              <a:buChar char="§"/>
              <a:defRPr sz="3200"/>
            </a:lvl4pPr>
            <a:lvl5pPr marL="4114800" indent="-457200">
              <a:buClr>
                <a:schemeClr val="accent2"/>
              </a:buClr>
              <a:buFont typeface="Wingdings" panose="05000000000000000000" pitchFamily="2" charset="2"/>
              <a:buChar char="§"/>
              <a:defRPr sz="3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9803036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ontent_Full">
    <p:spTree>
      <p:nvGrpSpPr>
        <p:cNvPr id="1" name=""/>
        <p:cNvGrpSpPr/>
        <p:nvPr/>
      </p:nvGrpSpPr>
      <p:grpSpPr>
        <a:xfrm>
          <a:off x="0" y="0"/>
          <a:ext cx="0" cy="0"/>
          <a:chOff x="0" y="0"/>
          <a:chExt cx="0" cy="0"/>
        </a:xfrm>
      </p:grpSpPr>
      <p:sp>
        <p:nvSpPr>
          <p:cNvPr id="11" name="Text Placeholder 10"/>
          <p:cNvSpPr>
            <a:spLocks noGrp="1"/>
          </p:cNvSpPr>
          <p:nvPr>
            <p:ph type="body" sz="quarter" idx="10"/>
          </p:nvPr>
        </p:nvSpPr>
        <p:spPr>
          <a:xfrm>
            <a:off x="1000129" y="606715"/>
            <a:ext cx="16353158" cy="811958"/>
          </a:xfrm>
          <a:prstGeom prst="rect">
            <a:avLst/>
          </a:prstGeom>
        </p:spPr>
        <p:txBody>
          <a:bodyPr vert="horz" lIns="0" tIns="0" rIns="0" bIns="0" anchor="t" anchorCtr="0"/>
          <a:lstStyle>
            <a:lvl1pPr marL="0" indent="0">
              <a:lnSpc>
                <a:spcPct val="100000"/>
              </a:lnSpc>
              <a:spcBef>
                <a:spcPts val="0"/>
              </a:spcBef>
              <a:buNone/>
              <a:defRPr sz="6000" b="1" baseline="0">
                <a:solidFill>
                  <a:srgbClr val="003087"/>
                </a:solidFill>
              </a:defRPr>
            </a:lvl1pPr>
            <a:lvl2pPr marL="914400" indent="0">
              <a:buNone/>
              <a:defRPr sz="4000"/>
            </a:lvl2pPr>
            <a:lvl3pPr marL="1828800" indent="0">
              <a:buNone/>
              <a:defRPr sz="4000"/>
            </a:lvl3pPr>
            <a:lvl4pPr marL="2743200" indent="0">
              <a:buNone/>
              <a:defRPr sz="4000"/>
            </a:lvl4pPr>
            <a:lvl5pPr marL="3657600" indent="0">
              <a:buNone/>
              <a:defRPr sz="4000"/>
            </a:lvl5pPr>
          </a:lstStyle>
          <a:p>
            <a:pPr lvl="0"/>
            <a:r>
              <a:rPr lang="en-GB"/>
              <a:t>Click to edit Master text styles</a:t>
            </a:r>
            <a:endParaRPr lang="en-US"/>
          </a:p>
        </p:txBody>
      </p:sp>
      <p:sp>
        <p:nvSpPr>
          <p:cNvPr id="3" name="Text Placeholder 2"/>
          <p:cNvSpPr>
            <a:spLocks noGrp="1"/>
          </p:cNvSpPr>
          <p:nvPr>
            <p:ph type="body" sz="quarter" idx="12"/>
          </p:nvPr>
        </p:nvSpPr>
        <p:spPr>
          <a:xfrm>
            <a:off x="1000127" y="1943100"/>
            <a:ext cx="7930514" cy="7053944"/>
          </a:xfrm>
          <a:prstGeom prst="rect">
            <a:avLst/>
          </a:prstGeom>
        </p:spPr>
        <p:txBody>
          <a:bodyPr vert="horz" lIns="0" tIns="0" rIns="0" bIns="0"/>
          <a:lstStyle>
            <a:lvl1pPr marL="571500" indent="-571500">
              <a:lnSpc>
                <a:spcPct val="100000"/>
              </a:lnSpc>
              <a:spcBef>
                <a:spcPts val="0"/>
              </a:spcBef>
              <a:spcAft>
                <a:spcPts val="2000"/>
              </a:spcAft>
              <a:buClr>
                <a:schemeClr val="accent2"/>
              </a:buClr>
              <a:buFont typeface="Wingdings" panose="05000000000000000000" pitchFamily="2" charset="2"/>
              <a:buChar char="§"/>
              <a:defRPr sz="3200" b="0" i="0" baseline="0">
                <a:solidFill>
                  <a:schemeClr val="tx1"/>
                </a:solidFill>
              </a:defRPr>
            </a:lvl1pPr>
            <a:lvl2pPr marL="0" indent="0">
              <a:lnSpc>
                <a:spcPct val="100000"/>
              </a:lnSpc>
              <a:spcBef>
                <a:spcPts val="0"/>
              </a:spcBef>
              <a:spcAft>
                <a:spcPts val="2000"/>
              </a:spcAft>
              <a:buFont typeface="Arial" panose="020B0604020202020204" pitchFamily="34" charset="0"/>
              <a:buNone/>
              <a:defRPr sz="4000" baseline="0">
                <a:solidFill>
                  <a:schemeClr val="tx1"/>
                </a:solidFill>
              </a:defRPr>
            </a:lvl2pPr>
            <a:lvl3pPr marL="0" indent="0">
              <a:lnSpc>
                <a:spcPts val="3800"/>
              </a:lnSpc>
              <a:spcBef>
                <a:spcPts val="0"/>
              </a:spcBef>
              <a:spcAft>
                <a:spcPts val="2000"/>
              </a:spcAft>
              <a:buClr>
                <a:schemeClr val="accent2"/>
              </a:buClr>
              <a:buFont typeface="Arial"/>
              <a:buNone/>
              <a:defRPr sz="3600"/>
            </a:lvl3pPr>
            <a:lvl4pPr marL="0" indent="0">
              <a:lnSpc>
                <a:spcPts val="3800"/>
              </a:lnSpc>
              <a:spcBef>
                <a:spcPts val="0"/>
              </a:spcBef>
              <a:spcAft>
                <a:spcPts val="2000"/>
              </a:spcAft>
              <a:buClr>
                <a:schemeClr val="accent2"/>
              </a:buClr>
              <a:buFont typeface="Arial"/>
              <a:buNone/>
              <a:defRPr sz="3600" baseline="0"/>
            </a:lvl4pPr>
            <a:lvl5pPr marL="355600" indent="-355600">
              <a:lnSpc>
                <a:spcPts val="3000"/>
              </a:lnSpc>
              <a:spcBef>
                <a:spcPts val="0"/>
              </a:spcBef>
              <a:spcAft>
                <a:spcPts val="2000"/>
              </a:spcAft>
              <a:buNone/>
              <a:defRPr sz="2400"/>
            </a:lvl5pPr>
          </a:lstStyle>
          <a:p>
            <a:pPr lvl="0"/>
            <a:r>
              <a:rPr lang="en-GB"/>
              <a:t>Click to edit Master text styles</a:t>
            </a:r>
          </a:p>
        </p:txBody>
      </p:sp>
      <p:sp>
        <p:nvSpPr>
          <p:cNvPr id="4" name="Text Placeholder 2">
            <a:extLst>
              <a:ext uri="{FF2B5EF4-FFF2-40B4-BE49-F238E27FC236}">
                <a16:creationId xmlns:a16="http://schemas.microsoft.com/office/drawing/2014/main" id="{26E68666-1023-469B-A420-E8DE804A5E11}"/>
              </a:ext>
            </a:extLst>
          </p:cNvPr>
          <p:cNvSpPr>
            <a:spLocks noGrp="1"/>
          </p:cNvSpPr>
          <p:nvPr>
            <p:ph type="body" sz="quarter" idx="13"/>
          </p:nvPr>
        </p:nvSpPr>
        <p:spPr>
          <a:xfrm>
            <a:off x="9422773" y="1943100"/>
            <a:ext cx="7930514" cy="7053944"/>
          </a:xfrm>
          <a:prstGeom prst="rect">
            <a:avLst/>
          </a:prstGeom>
        </p:spPr>
        <p:txBody>
          <a:bodyPr vert="horz" lIns="0" tIns="0" rIns="0" bIns="0"/>
          <a:lstStyle>
            <a:lvl1pPr marL="571500" indent="-571500">
              <a:lnSpc>
                <a:spcPct val="100000"/>
              </a:lnSpc>
              <a:spcBef>
                <a:spcPts val="0"/>
              </a:spcBef>
              <a:spcAft>
                <a:spcPts val="2000"/>
              </a:spcAft>
              <a:buClr>
                <a:schemeClr val="accent2"/>
              </a:buClr>
              <a:buFont typeface="Wingdings" panose="05000000000000000000" pitchFamily="2" charset="2"/>
              <a:buChar char="§"/>
              <a:defRPr sz="3200" b="0" i="0" baseline="0">
                <a:solidFill>
                  <a:schemeClr val="tx1"/>
                </a:solidFill>
              </a:defRPr>
            </a:lvl1pPr>
            <a:lvl2pPr marL="0" indent="0">
              <a:lnSpc>
                <a:spcPct val="100000"/>
              </a:lnSpc>
              <a:spcBef>
                <a:spcPts val="0"/>
              </a:spcBef>
              <a:spcAft>
                <a:spcPts val="2000"/>
              </a:spcAft>
              <a:buFont typeface="Arial" panose="020B0604020202020204" pitchFamily="34" charset="0"/>
              <a:buNone/>
              <a:defRPr sz="4000" baseline="0">
                <a:solidFill>
                  <a:schemeClr val="tx1"/>
                </a:solidFill>
              </a:defRPr>
            </a:lvl2pPr>
            <a:lvl3pPr marL="0" indent="0">
              <a:lnSpc>
                <a:spcPts val="3800"/>
              </a:lnSpc>
              <a:spcBef>
                <a:spcPts val="0"/>
              </a:spcBef>
              <a:spcAft>
                <a:spcPts val="2000"/>
              </a:spcAft>
              <a:buClr>
                <a:schemeClr val="accent2"/>
              </a:buClr>
              <a:buFont typeface="Arial"/>
              <a:buNone/>
              <a:defRPr sz="3600"/>
            </a:lvl3pPr>
            <a:lvl4pPr marL="0" indent="0">
              <a:lnSpc>
                <a:spcPts val="3800"/>
              </a:lnSpc>
              <a:spcBef>
                <a:spcPts val="0"/>
              </a:spcBef>
              <a:spcAft>
                <a:spcPts val="2000"/>
              </a:spcAft>
              <a:buClr>
                <a:schemeClr val="accent2"/>
              </a:buClr>
              <a:buFont typeface="Arial"/>
              <a:buNone/>
              <a:defRPr sz="3600" baseline="0"/>
            </a:lvl4pPr>
            <a:lvl5pPr marL="355600" indent="-355600">
              <a:lnSpc>
                <a:spcPts val="3000"/>
              </a:lnSpc>
              <a:spcBef>
                <a:spcPts val="0"/>
              </a:spcBef>
              <a:spcAft>
                <a:spcPts val="2000"/>
              </a:spcAft>
              <a:buNone/>
              <a:defRPr sz="2400"/>
            </a:lvl5pPr>
          </a:lstStyle>
          <a:p>
            <a:pPr lvl="0"/>
            <a:r>
              <a:rPr lang="en-GB"/>
              <a:t>Click to edit Master text styles</a:t>
            </a:r>
          </a:p>
        </p:txBody>
      </p:sp>
    </p:spTree>
    <p:extLst>
      <p:ext uri="{BB962C8B-B14F-4D97-AF65-F5344CB8AC3E}">
        <p14:creationId xmlns:p14="http://schemas.microsoft.com/office/powerpoint/2010/main" val="158677731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 name="Picture 4" descr="Logo&#10;&#10;Description automatically generated">
            <a:extLst>
              <a:ext uri="{FF2B5EF4-FFF2-40B4-BE49-F238E27FC236}">
                <a16:creationId xmlns:a16="http://schemas.microsoft.com/office/drawing/2014/main" id="{0FDD92EB-9BD6-4B69-9588-DBC73E3D69B1}"/>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4990170" y="9381600"/>
            <a:ext cx="2897780" cy="540000"/>
          </a:xfrm>
          <a:prstGeom prst="rect">
            <a:avLst/>
          </a:prstGeom>
        </p:spPr>
      </p:pic>
    </p:spTree>
    <p:extLst>
      <p:ext uri="{BB962C8B-B14F-4D97-AF65-F5344CB8AC3E}">
        <p14:creationId xmlns:p14="http://schemas.microsoft.com/office/powerpoint/2010/main" val="2609764414"/>
      </p:ext>
    </p:extLst>
  </p:cSld>
  <p:clrMap bg1="lt1" tx1="dk1" bg2="lt2" tx2="dk2" accent1="accent1" accent2="accent2" accent3="accent3" accent4="accent4" accent5="accent5" accent6="accent6" hlink="hlink" folHlink="folHlink"/>
  <p:sldLayoutIdLst>
    <p:sldLayoutId id="2147483649" r:id="rId1"/>
    <p:sldLayoutId id="2147483712" r:id="rId2"/>
    <p:sldLayoutId id="2147483714" r:id="rId3"/>
    <p:sldLayoutId id="2147483713" r:id="rId4"/>
  </p:sldLayoutIdLst>
  <p:hf hdr="0" ftr="0" dt="0"/>
  <p:txStyles>
    <p:titleStyle>
      <a:lvl1pPr algn="ctr" defTabSz="1828800" rtl="0" eaLnBrk="1" latinLnBrk="0" hangingPunct="1">
        <a:spcBef>
          <a:spcPct val="0"/>
        </a:spcBef>
        <a:buNone/>
        <a:defRPr sz="8800" kern="1200">
          <a:solidFill>
            <a:schemeClr val="tx1"/>
          </a:solidFill>
          <a:latin typeface="+mj-lt"/>
          <a:ea typeface="+mj-ea"/>
          <a:cs typeface="+mj-cs"/>
        </a:defRPr>
      </a:lvl1pPr>
    </p:titleStyle>
    <p:bodyStyle>
      <a:lvl1pPr marL="685800" indent="-685800" algn="l" defTabSz="1828800" rtl="0" eaLnBrk="1" latinLnBrk="0" hangingPunct="1">
        <a:spcBef>
          <a:spcPct val="20000"/>
        </a:spcBef>
        <a:buFont typeface="Arial" panose="020B0604020202020204" pitchFamily="34" charset="0"/>
        <a:buChar char="•"/>
        <a:defRPr sz="6400" kern="1200">
          <a:solidFill>
            <a:schemeClr val="tx1"/>
          </a:solidFill>
          <a:latin typeface="+mn-lt"/>
          <a:ea typeface="+mn-ea"/>
          <a:cs typeface="+mn-cs"/>
        </a:defRPr>
      </a:lvl1pPr>
      <a:lvl2pPr marL="1485900" indent="-571500" algn="l" defTabSz="1828800" rtl="0" eaLnBrk="1" latinLnBrk="0" hangingPunct="1">
        <a:spcBef>
          <a:spcPct val="20000"/>
        </a:spcBef>
        <a:buFont typeface="Arial" panose="020B0604020202020204" pitchFamily="34" charset="0"/>
        <a:buChar char="–"/>
        <a:defRPr sz="5600" kern="1200">
          <a:solidFill>
            <a:schemeClr val="tx1"/>
          </a:solidFill>
          <a:latin typeface="+mn-lt"/>
          <a:ea typeface="+mn-ea"/>
          <a:cs typeface="+mn-cs"/>
        </a:defRPr>
      </a:lvl2pPr>
      <a:lvl3pPr marL="2286000" indent="-457200" algn="l" defTabSz="1828800" rtl="0" eaLnBrk="1" latinLnBrk="0" hangingPunct="1">
        <a:spcBef>
          <a:spcPct val="20000"/>
        </a:spcBef>
        <a:buFont typeface="Arial" panose="020B0604020202020204" pitchFamily="34" charset="0"/>
        <a:buChar char="•"/>
        <a:defRPr sz="4800" kern="1200">
          <a:solidFill>
            <a:schemeClr val="tx1"/>
          </a:solidFill>
          <a:latin typeface="+mn-lt"/>
          <a:ea typeface="+mn-ea"/>
          <a:cs typeface="+mn-cs"/>
        </a:defRPr>
      </a:lvl3pPr>
      <a:lvl4pPr marL="3200400" indent="-457200" algn="l" defTabSz="1828800" rtl="0" eaLnBrk="1" latinLnBrk="0" hangingPunct="1">
        <a:spcBef>
          <a:spcPct val="20000"/>
        </a:spcBef>
        <a:buFont typeface="Arial" panose="020B0604020202020204" pitchFamily="34" charset="0"/>
        <a:buChar char="–"/>
        <a:defRPr sz="4000" kern="1200">
          <a:solidFill>
            <a:schemeClr val="tx1"/>
          </a:solidFill>
          <a:latin typeface="+mn-lt"/>
          <a:ea typeface="+mn-ea"/>
          <a:cs typeface="+mn-cs"/>
        </a:defRPr>
      </a:lvl4pPr>
      <a:lvl5pPr marL="4114800" indent="-457200" algn="l" defTabSz="1828800" rtl="0" eaLnBrk="1" latinLnBrk="0" hangingPunct="1">
        <a:spcBef>
          <a:spcPct val="20000"/>
        </a:spcBef>
        <a:buFont typeface="Arial" panose="020B0604020202020204" pitchFamily="34" charset="0"/>
        <a:buChar char="»"/>
        <a:defRPr sz="4000" kern="1200">
          <a:solidFill>
            <a:schemeClr val="tx1"/>
          </a:solidFill>
          <a:latin typeface="+mn-lt"/>
          <a:ea typeface="+mn-ea"/>
          <a:cs typeface="+mn-cs"/>
        </a:defRPr>
      </a:lvl5pPr>
      <a:lvl6pPr marL="5029200" indent="-457200" algn="l" defTabSz="1828800" rtl="0" eaLnBrk="1" latinLnBrk="0" hangingPunct="1">
        <a:spcBef>
          <a:spcPct val="20000"/>
        </a:spcBef>
        <a:buFont typeface="Arial" panose="020B0604020202020204" pitchFamily="34" charset="0"/>
        <a:buChar char="•"/>
        <a:defRPr sz="4000" kern="1200">
          <a:solidFill>
            <a:schemeClr val="tx1"/>
          </a:solidFill>
          <a:latin typeface="+mn-lt"/>
          <a:ea typeface="+mn-ea"/>
          <a:cs typeface="+mn-cs"/>
        </a:defRPr>
      </a:lvl6pPr>
      <a:lvl7pPr marL="5943600" indent="-457200" algn="l" defTabSz="1828800" rtl="0" eaLnBrk="1" latinLnBrk="0" hangingPunct="1">
        <a:spcBef>
          <a:spcPct val="20000"/>
        </a:spcBef>
        <a:buFont typeface="Arial" panose="020B0604020202020204" pitchFamily="34" charset="0"/>
        <a:buChar char="•"/>
        <a:defRPr sz="4000" kern="1200">
          <a:solidFill>
            <a:schemeClr val="tx1"/>
          </a:solidFill>
          <a:latin typeface="+mn-lt"/>
          <a:ea typeface="+mn-ea"/>
          <a:cs typeface="+mn-cs"/>
        </a:defRPr>
      </a:lvl7pPr>
      <a:lvl8pPr marL="6858000" indent="-457200" algn="l" defTabSz="1828800" rtl="0" eaLnBrk="1" latinLnBrk="0" hangingPunct="1">
        <a:spcBef>
          <a:spcPct val="20000"/>
        </a:spcBef>
        <a:buFont typeface="Arial" panose="020B0604020202020204" pitchFamily="34" charset="0"/>
        <a:buChar char="•"/>
        <a:defRPr sz="4000" kern="1200">
          <a:solidFill>
            <a:schemeClr val="tx1"/>
          </a:solidFill>
          <a:latin typeface="+mn-lt"/>
          <a:ea typeface="+mn-ea"/>
          <a:cs typeface="+mn-cs"/>
        </a:defRPr>
      </a:lvl8pPr>
      <a:lvl9pPr marL="7772400" indent="-457200" algn="l" defTabSz="1828800" rtl="0" eaLnBrk="1" latinLnBrk="0" hangingPunct="1">
        <a:spcBef>
          <a:spcPct val="20000"/>
        </a:spcBef>
        <a:buFont typeface="Arial" panose="020B0604020202020204" pitchFamily="34" charset="0"/>
        <a:buChar char="•"/>
        <a:defRPr sz="4000" kern="1200">
          <a:solidFill>
            <a:schemeClr val="tx1"/>
          </a:solidFill>
          <a:latin typeface="+mn-lt"/>
          <a:ea typeface="+mn-ea"/>
          <a:cs typeface="+mn-cs"/>
        </a:defRPr>
      </a:lvl9pPr>
    </p:bodyStyle>
    <p:other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59F3FDC-86E4-456F-B982-A285D6C1A2F2}"/>
              </a:ext>
            </a:extLst>
          </p:cNvPr>
          <p:cNvSpPr>
            <a:spLocks noGrp="1"/>
          </p:cNvSpPr>
          <p:nvPr>
            <p:ph type="body" sz="quarter" idx="10"/>
          </p:nvPr>
        </p:nvSpPr>
        <p:spPr/>
        <p:txBody>
          <a:bodyPr/>
          <a:lstStyle/>
          <a:p>
            <a:r>
              <a:rPr lang="en-GB" dirty="0"/>
              <a:t>Anti-Racism Commitment for the One Devon Partnership</a:t>
            </a:r>
          </a:p>
        </p:txBody>
      </p:sp>
    </p:spTree>
    <p:extLst>
      <p:ext uri="{BB962C8B-B14F-4D97-AF65-F5344CB8AC3E}">
        <p14:creationId xmlns:p14="http://schemas.microsoft.com/office/powerpoint/2010/main" val="39545362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55EDD4D-65FD-4593-94A6-5CA48094B9D8}"/>
              </a:ext>
            </a:extLst>
          </p:cNvPr>
          <p:cNvSpPr>
            <a:spLocks noGrp="1"/>
          </p:cNvSpPr>
          <p:nvPr>
            <p:ph type="body" sz="quarter" idx="10"/>
          </p:nvPr>
        </p:nvSpPr>
        <p:spPr>
          <a:xfrm>
            <a:off x="788045" y="606714"/>
            <a:ext cx="16353158" cy="811958"/>
          </a:xfrm>
        </p:spPr>
        <p:txBody>
          <a:bodyPr/>
          <a:lstStyle/>
          <a:p>
            <a:r>
              <a:rPr lang="en-GB" dirty="0"/>
              <a:t>Background </a:t>
            </a:r>
          </a:p>
        </p:txBody>
      </p:sp>
      <p:sp>
        <p:nvSpPr>
          <p:cNvPr id="3" name="Text Placeholder 2">
            <a:extLst>
              <a:ext uri="{FF2B5EF4-FFF2-40B4-BE49-F238E27FC236}">
                <a16:creationId xmlns:a16="http://schemas.microsoft.com/office/drawing/2014/main" id="{E447E6D8-204F-4D04-A932-A6CAD9258ACF}"/>
              </a:ext>
            </a:extLst>
          </p:cNvPr>
          <p:cNvSpPr>
            <a:spLocks noGrp="1"/>
          </p:cNvSpPr>
          <p:nvPr>
            <p:ph type="body" sz="quarter" idx="13"/>
          </p:nvPr>
        </p:nvSpPr>
        <p:spPr>
          <a:xfrm>
            <a:off x="364210" y="1580484"/>
            <a:ext cx="17559580" cy="8524411"/>
          </a:xfrm>
        </p:spPr>
        <p:txBody>
          <a:bodyPr/>
          <a:lstStyle/>
          <a:p>
            <a:r>
              <a:rPr lang="en-GB" sz="2300" dirty="0"/>
              <a:t>Development of an anti-racism charter for Devon has been proposed by the Devon-Wide Ethnic Equality Network</a:t>
            </a:r>
          </a:p>
          <a:p>
            <a:pPr marL="0" indent="0">
              <a:lnSpc>
                <a:spcPts val="1800"/>
              </a:lnSpc>
              <a:buNone/>
            </a:pPr>
            <a:r>
              <a:rPr lang="en-GB" sz="2300" dirty="0"/>
              <a:t> </a:t>
            </a:r>
          </a:p>
          <a:p>
            <a:r>
              <a:rPr lang="en-GB" sz="2300" dirty="0"/>
              <a:t>The Network was set up in 2020 in the wake of the murder of George Floyd and the impacts of the pandemic, as a safe space for ethnically diverse staff to share experiences and seek peer support. </a:t>
            </a:r>
          </a:p>
          <a:p>
            <a:pPr marL="0" indent="0">
              <a:lnSpc>
                <a:spcPts val="1800"/>
              </a:lnSpc>
              <a:buNone/>
            </a:pPr>
            <a:endParaRPr lang="en-GB" sz="2300" dirty="0"/>
          </a:p>
          <a:p>
            <a:r>
              <a:rPr lang="en-GB" sz="2300" dirty="0"/>
              <a:t>Since the 2021 Nous review into staff and patient experiences of health and care NHS Devon (previously CCG) has been working to support the Network with the Chair</a:t>
            </a:r>
          </a:p>
          <a:p>
            <a:pPr marL="0" indent="0">
              <a:lnSpc>
                <a:spcPts val="1800"/>
              </a:lnSpc>
              <a:buNone/>
            </a:pPr>
            <a:endParaRPr lang="en-GB" sz="2300" dirty="0"/>
          </a:p>
          <a:p>
            <a:r>
              <a:rPr lang="en-GB" sz="2300" dirty="0"/>
              <a:t>July 2022 the Network was re-launched and now has two functions</a:t>
            </a:r>
          </a:p>
          <a:p>
            <a:pPr lvl="1"/>
            <a:r>
              <a:rPr lang="en-GB" sz="2300" dirty="0"/>
              <a:t>Strategic meeting – open to all those wanting to tackle racism and discrimination</a:t>
            </a:r>
          </a:p>
          <a:p>
            <a:pPr lvl="1"/>
            <a:r>
              <a:rPr lang="en-GB" sz="2300" dirty="0"/>
              <a:t>Safe Space – continues for diverse staff to share their experiences and have peer support</a:t>
            </a:r>
          </a:p>
          <a:p>
            <a:pPr marL="914400" lvl="1" indent="0">
              <a:lnSpc>
                <a:spcPts val="1800"/>
              </a:lnSpc>
              <a:buNone/>
            </a:pPr>
            <a:endParaRPr lang="en-GB" sz="2300" dirty="0"/>
          </a:p>
          <a:p>
            <a:r>
              <a:rPr lang="en-GB" sz="2300" dirty="0"/>
              <a:t>The Network now has membership from across Health and social care as well as the VCSE</a:t>
            </a:r>
          </a:p>
          <a:p>
            <a:pPr marL="0" indent="0">
              <a:lnSpc>
                <a:spcPts val="1800"/>
              </a:lnSpc>
              <a:buNone/>
            </a:pPr>
            <a:endParaRPr lang="en-GB" sz="2300" dirty="0"/>
          </a:p>
          <a:p>
            <a:r>
              <a:rPr lang="en-GB" sz="2300" dirty="0"/>
              <a:t>EDI Strategic goals in ICP strategy </a:t>
            </a:r>
          </a:p>
          <a:p>
            <a:pPr lvl="1"/>
            <a:r>
              <a:rPr lang="en-GB" sz="2300" dirty="0">
                <a:solidFill>
                  <a:srgbClr val="000000"/>
                </a:solidFill>
                <a:effectLst/>
                <a:latin typeface="Arial" panose="020B0604020202020204" pitchFamily="34" charset="0"/>
                <a:ea typeface="Arial" panose="020B0604020202020204" pitchFamily="34" charset="0"/>
              </a:rPr>
              <a:t>By 2026 Devon’s workforce across the multiple organisations will be supported, empowered and skilled to deliver fully inclusive services for everyone, and Devon will be a welcoming and inclusive place to live and work where diversity is valued and celebrated</a:t>
            </a:r>
          </a:p>
          <a:p>
            <a:pPr lvl="1"/>
            <a:r>
              <a:rPr lang="en-GB" sz="2300" dirty="0">
                <a:solidFill>
                  <a:srgbClr val="000000"/>
                </a:solidFill>
                <a:effectLst/>
                <a:latin typeface="Arial" panose="020B0604020202020204" pitchFamily="34" charset="0"/>
                <a:ea typeface="Arial" panose="020B0604020202020204" pitchFamily="34" charset="0"/>
              </a:rPr>
              <a:t>By 2027 Devon’s workforce will be representative of local populations</a:t>
            </a:r>
          </a:p>
          <a:p>
            <a:pPr lvl="1"/>
            <a:r>
              <a:rPr lang="en-GB" sz="2300" dirty="0">
                <a:effectLst/>
                <a:latin typeface="Arial" panose="020B0604020202020204" pitchFamily="34" charset="0"/>
                <a:ea typeface="Times New Roman" panose="02020603050405020304" pitchFamily="18" charset="0"/>
                <a:cs typeface="Arial" panose="020B0604020202020204" pitchFamily="34" charset="0"/>
              </a:rPr>
              <a:t>By 2028 our estates, information and services will be fully inclusive of the needs of all our populations</a:t>
            </a:r>
            <a:endParaRPr lang="en-GB" sz="2300" dirty="0">
              <a:effectLst/>
              <a:latin typeface="Arial" panose="020B0604020202020204" pitchFamily="34" charset="0"/>
              <a:ea typeface="Times New Roman" panose="02020603050405020304" pitchFamily="18" charset="0"/>
              <a:cs typeface="Times New Roman" panose="02020603050405020304" pitchFamily="18" charset="0"/>
            </a:endParaRPr>
          </a:p>
          <a:p>
            <a:pPr marL="914400" lvl="1" indent="0">
              <a:buNone/>
            </a:pPr>
            <a:endParaRPr lang="en-GB" sz="2200" dirty="0"/>
          </a:p>
          <a:p>
            <a:pPr marL="0" indent="0">
              <a:buNone/>
            </a:pPr>
            <a:endParaRPr lang="en-GB" sz="2800" dirty="0"/>
          </a:p>
        </p:txBody>
      </p:sp>
    </p:spTree>
    <p:extLst>
      <p:ext uri="{BB962C8B-B14F-4D97-AF65-F5344CB8AC3E}">
        <p14:creationId xmlns:p14="http://schemas.microsoft.com/office/powerpoint/2010/main" val="11178728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88217B3-9360-4471-A676-2C9B7F58DB1E}"/>
              </a:ext>
            </a:extLst>
          </p:cNvPr>
          <p:cNvSpPr>
            <a:spLocks noGrp="1"/>
          </p:cNvSpPr>
          <p:nvPr>
            <p:ph type="body" sz="quarter" idx="10"/>
          </p:nvPr>
        </p:nvSpPr>
        <p:spPr>
          <a:xfrm>
            <a:off x="967421" y="478127"/>
            <a:ext cx="16353158" cy="811958"/>
          </a:xfrm>
        </p:spPr>
        <p:txBody>
          <a:bodyPr/>
          <a:lstStyle/>
          <a:p>
            <a:r>
              <a:rPr lang="en-GB" dirty="0"/>
              <a:t>Purpose and principles</a:t>
            </a:r>
          </a:p>
        </p:txBody>
      </p:sp>
      <p:sp>
        <p:nvSpPr>
          <p:cNvPr id="3" name="Text Placeholder 2">
            <a:extLst>
              <a:ext uri="{FF2B5EF4-FFF2-40B4-BE49-F238E27FC236}">
                <a16:creationId xmlns:a16="http://schemas.microsoft.com/office/drawing/2014/main" id="{71262214-42FB-46BF-9023-68CABE021EA6}"/>
              </a:ext>
            </a:extLst>
          </p:cNvPr>
          <p:cNvSpPr>
            <a:spLocks noGrp="1"/>
          </p:cNvSpPr>
          <p:nvPr>
            <p:ph type="body" sz="quarter" idx="13"/>
          </p:nvPr>
        </p:nvSpPr>
        <p:spPr>
          <a:xfrm>
            <a:off x="861379" y="1939018"/>
            <a:ext cx="16459200" cy="7270296"/>
          </a:xfrm>
        </p:spPr>
        <p:txBody>
          <a:bodyPr/>
          <a:lstStyle/>
          <a:p>
            <a:pPr marL="0" indent="0">
              <a:buNone/>
            </a:pPr>
            <a:r>
              <a:rPr lang="en-GB" sz="2800" b="1" dirty="0">
                <a:solidFill>
                  <a:schemeClr val="accent2"/>
                </a:solidFill>
              </a:rPr>
              <a:t>Purpose </a:t>
            </a:r>
          </a:p>
          <a:p>
            <a:pPr marL="0" indent="0">
              <a:buNone/>
            </a:pPr>
            <a:endParaRPr lang="en-GB" sz="800" dirty="0"/>
          </a:p>
          <a:p>
            <a:pPr marL="0" indent="0">
              <a:buNone/>
            </a:pPr>
            <a:r>
              <a:rPr lang="en-GB" sz="2800" dirty="0"/>
              <a:t>The Devon-Wide Ethnic Equality Network has described the vision of the anti-racism charter to </a:t>
            </a:r>
            <a:r>
              <a:rPr lang="en-GB" sz="2800" b="1" dirty="0"/>
              <a:t>demonstrate the commitment of the partnership to tackling racism and actively working towards being an anti-racist system.</a:t>
            </a:r>
          </a:p>
          <a:p>
            <a:pPr marL="0" indent="0">
              <a:buNone/>
            </a:pPr>
            <a:endParaRPr lang="en-GB" sz="2800" b="1" dirty="0"/>
          </a:p>
          <a:p>
            <a:pPr marL="0" indent="0">
              <a:buNone/>
            </a:pPr>
            <a:r>
              <a:rPr lang="en-GB" sz="2800" b="1" dirty="0">
                <a:solidFill>
                  <a:schemeClr val="accent2"/>
                </a:solidFill>
              </a:rPr>
              <a:t>Principles </a:t>
            </a:r>
          </a:p>
          <a:p>
            <a:pPr lvl="1"/>
            <a:r>
              <a:rPr lang="en-GB" sz="2800" dirty="0"/>
              <a:t>Focuses on ‘Action Not Words’ </a:t>
            </a:r>
          </a:p>
          <a:p>
            <a:pPr lvl="1"/>
            <a:r>
              <a:rPr lang="en-GB" sz="2800" dirty="0"/>
              <a:t>It must be underpinned by actions plans </a:t>
            </a:r>
          </a:p>
          <a:p>
            <a:pPr lvl="1"/>
            <a:r>
              <a:rPr lang="en-GB" sz="2800" dirty="0"/>
              <a:t>It must be deliverable and achievable</a:t>
            </a:r>
          </a:p>
          <a:p>
            <a:pPr lvl="1"/>
            <a:r>
              <a:rPr lang="en-GB" sz="2800" dirty="0"/>
              <a:t>Coproduced with staff and communities</a:t>
            </a:r>
          </a:p>
          <a:p>
            <a:pPr lvl="1"/>
            <a:r>
              <a:rPr lang="en-GB" sz="2800" dirty="0"/>
              <a:t>Shared across all the organisations in One Devon</a:t>
            </a:r>
          </a:p>
          <a:p>
            <a:pPr lvl="1"/>
            <a:r>
              <a:rPr lang="en-GB" sz="2800" dirty="0"/>
              <a:t>Devon’s most senior leaders demonstrate their support and commitment to anti-racism  </a:t>
            </a:r>
          </a:p>
          <a:p>
            <a:pPr marL="0" indent="0">
              <a:buNone/>
            </a:pPr>
            <a:endParaRPr lang="en-GB" sz="2800" dirty="0"/>
          </a:p>
          <a:p>
            <a:pPr marL="0" indent="0">
              <a:buNone/>
            </a:pPr>
            <a:endParaRPr lang="en-GB" dirty="0">
              <a:highlight>
                <a:srgbClr val="FFFF00"/>
              </a:highlight>
            </a:endParaRPr>
          </a:p>
        </p:txBody>
      </p:sp>
    </p:spTree>
    <p:extLst>
      <p:ext uri="{BB962C8B-B14F-4D97-AF65-F5344CB8AC3E}">
        <p14:creationId xmlns:p14="http://schemas.microsoft.com/office/powerpoint/2010/main" val="13734674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7E85190-E577-4931-953C-DEDA3EA4C58E}"/>
              </a:ext>
            </a:extLst>
          </p:cNvPr>
          <p:cNvSpPr>
            <a:spLocks noGrp="1"/>
          </p:cNvSpPr>
          <p:nvPr>
            <p:ph type="body" sz="quarter" idx="10"/>
          </p:nvPr>
        </p:nvSpPr>
        <p:spPr/>
        <p:txBody>
          <a:bodyPr/>
          <a:lstStyle/>
          <a:p>
            <a:r>
              <a:rPr lang="en-GB" dirty="0"/>
              <a:t>Examples from other areas</a:t>
            </a:r>
          </a:p>
        </p:txBody>
      </p:sp>
      <p:sp>
        <p:nvSpPr>
          <p:cNvPr id="8" name="TextBox 7">
            <a:extLst>
              <a:ext uri="{FF2B5EF4-FFF2-40B4-BE49-F238E27FC236}">
                <a16:creationId xmlns:a16="http://schemas.microsoft.com/office/drawing/2014/main" id="{DC85B78D-36F1-4201-9CBC-833701D3DF4B}"/>
              </a:ext>
            </a:extLst>
          </p:cNvPr>
          <p:cNvSpPr txBox="1"/>
          <p:nvPr/>
        </p:nvSpPr>
        <p:spPr>
          <a:xfrm>
            <a:off x="1000129" y="1887336"/>
            <a:ext cx="16353158" cy="7663636"/>
          </a:xfrm>
          <a:prstGeom prst="rect">
            <a:avLst/>
          </a:prstGeom>
          <a:noFill/>
        </p:spPr>
        <p:txBody>
          <a:bodyPr wrap="square">
            <a:spAutoFit/>
          </a:bodyPr>
          <a:lstStyle/>
          <a:p>
            <a:pPr marL="0" indent="0">
              <a:buNone/>
            </a:pPr>
            <a:r>
              <a:rPr lang="en-GB" sz="2800" b="1" dirty="0">
                <a:solidFill>
                  <a:schemeClr val="accent2"/>
                </a:solidFill>
              </a:rPr>
              <a:t>Open University Anti-Racism Statement </a:t>
            </a:r>
          </a:p>
          <a:p>
            <a:pPr marL="0" indent="0">
              <a:buNone/>
            </a:pPr>
            <a:endParaRPr lang="en-GB" sz="800" dirty="0"/>
          </a:p>
          <a:p>
            <a:pPr algn="l"/>
            <a:r>
              <a:rPr lang="en-GB" sz="2400" dirty="0"/>
              <a:t>Our mission is to be open to people, places, methods and ideas and our commitment to social justice is at the very centre of everything that we stand for.</a:t>
            </a:r>
          </a:p>
          <a:p>
            <a:pPr algn="l"/>
            <a:endParaRPr lang="en-GB" sz="2400" dirty="0"/>
          </a:p>
          <a:p>
            <a:pPr algn="l"/>
            <a:r>
              <a:rPr lang="en-GB" sz="2400" dirty="0"/>
              <a:t>Following the global rise of the Black Lives Matter movement in 2020, we have challenged ourselves to raise awareness of and take a more active role in addressing racial inequality. We are working towards being an anti-racist institution. We are listening, learning and developing an institutional action plan which will focus on achieving </a:t>
            </a:r>
          </a:p>
          <a:p>
            <a:pPr algn="l"/>
            <a:r>
              <a:rPr lang="en-GB" sz="2400" dirty="0"/>
              <a:t>and monitoring tangible and sustainable change.</a:t>
            </a:r>
          </a:p>
          <a:p>
            <a:pPr algn="l"/>
            <a:endParaRPr lang="en-GB" sz="2400" dirty="0"/>
          </a:p>
          <a:p>
            <a:pPr algn="l"/>
            <a:r>
              <a:rPr lang="en-GB" sz="2400" dirty="0"/>
              <a:t>To build on the strength of our existing work in this area, we have appointed a Dean for Equality, Diversity and Inclusion whose primary role is to help foster a shared collaborative approach to developing a culture where everyone at the University feels welcome, valued and able to reach their potential.</a:t>
            </a:r>
          </a:p>
          <a:p>
            <a:pPr algn="l"/>
            <a:endParaRPr lang="en-GB" sz="2400" dirty="0"/>
          </a:p>
          <a:p>
            <a:pPr algn="l"/>
            <a:r>
              <a:rPr lang="en-GB" sz="2400" dirty="0"/>
              <a:t>The Open University has a zero-tolerance approach to racial harassment and condemns all racist and discriminatory behaviour. We are committed to challenging and dismantling structural racism within our practices, policies, procedures and within the curriculum and spaces of learning where we teach.</a:t>
            </a:r>
          </a:p>
          <a:p>
            <a:pPr algn="l"/>
            <a:endParaRPr lang="en-GB" sz="2400" dirty="0"/>
          </a:p>
          <a:p>
            <a:pPr algn="l"/>
            <a:r>
              <a:rPr lang="en-GB" sz="2400" dirty="0"/>
              <a:t>We stand alongside all racially </a:t>
            </a:r>
            <a:r>
              <a:rPr lang="en-GB" sz="2400" dirty="0" err="1"/>
              <a:t>minoritised</a:t>
            </a:r>
            <a:r>
              <a:rPr lang="en-GB" sz="2400" dirty="0"/>
              <a:t> staff and students in pledging to act. We are committed to ensuring that we promote an environment which is anti-racist and allows all our staff and students to work and study without barriers </a:t>
            </a:r>
          </a:p>
          <a:p>
            <a:pPr algn="l"/>
            <a:r>
              <a:rPr lang="en-GB" sz="2400" dirty="0"/>
              <a:t>to their individual opportunity, ambition or achievement.</a:t>
            </a:r>
          </a:p>
        </p:txBody>
      </p:sp>
      <p:pic>
        <p:nvPicPr>
          <p:cNvPr id="4" name="Picture 3">
            <a:extLst>
              <a:ext uri="{FF2B5EF4-FFF2-40B4-BE49-F238E27FC236}">
                <a16:creationId xmlns:a16="http://schemas.microsoft.com/office/drawing/2014/main" id="{46608BF6-E06C-4804-A0B3-127DD187662A}"/>
              </a:ext>
            </a:extLst>
          </p:cNvPr>
          <p:cNvPicPr>
            <a:picLocks noChangeAspect="1"/>
          </p:cNvPicPr>
          <p:nvPr/>
        </p:nvPicPr>
        <p:blipFill>
          <a:blip r:embed="rId2"/>
          <a:stretch>
            <a:fillRect/>
          </a:stretch>
        </p:blipFill>
        <p:spPr>
          <a:xfrm>
            <a:off x="15338324" y="433297"/>
            <a:ext cx="2374796" cy="1616790"/>
          </a:xfrm>
          <a:prstGeom prst="rect">
            <a:avLst/>
          </a:prstGeom>
        </p:spPr>
      </p:pic>
    </p:spTree>
    <p:extLst>
      <p:ext uri="{BB962C8B-B14F-4D97-AF65-F5344CB8AC3E}">
        <p14:creationId xmlns:p14="http://schemas.microsoft.com/office/powerpoint/2010/main" val="18204975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7E85190-E577-4931-953C-DEDA3EA4C58E}"/>
              </a:ext>
            </a:extLst>
          </p:cNvPr>
          <p:cNvSpPr>
            <a:spLocks noGrp="1"/>
          </p:cNvSpPr>
          <p:nvPr>
            <p:ph type="body" sz="quarter" idx="10"/>
          </p:nvPr>
        </p:nvSpPr>
        <p:spPr/>
        <p:txBody>
          <a:bodyPr/>
          <a:lstStyle/>
          <a:p>
            <a:r>
              <a:rPr lang="en-GB" dirty="0"/>
              <a:t>Examples from other areas</a:t>
            </a:r>
          </a:p>
        </p:txBody>
      </p:sp>
      <p:sp>
        <p:nvSpPr>
          <p:cNvPr id="8" name="TextBox 7">
            <a:extLst>
              <a:ext uri="{FF2B5EF4-FFF2-40B4-BE49-F238E27FC236}">
                <a16:creationId xmlns:a16="http://schemas.microsoft.com/office/drawing/2014/main" id="{37B1DAC8-4D62-4DE5-8ABB-8B868954BB27}"/>
              </a:ext>
            </a:extLst>
          </p:cNvPr>
          <p:cNvSpPr txBox="1"/>
          <p:nvPr/>
        </p:nvSpPr>
        <p:spPr>
          <a:xfrm>
            <a:off x="953122" y="2088311"/>
            <a:ext cx="8190877" cy="8279190"/>
          </a:xfrm>
          <a:prstGeom prst="rect">
            <a:avLst/>
          </a:prstGeom>
          <a:noFill/>
        </p:spPr>
        <p:txBody>
          <a:bodyPr wrap="square">
            <a:spAutoFit/>
          </a:bodyPr>
          <a:lstStyle/>
          <a:p>
            <a:r>
              <a:rPr lang="en-GB" sz="2000" b="1" dirty="0">
                <a:solidFill>
                  <a:schemeClr val="accent6"/>
                </a:solidFill>
              </a:rPr>
              <a:t>BETTER</a:t>
            </a:r>
          </a:p>
          <a:p>
            <a:pPr marL="685800" indent="-685800" fontAlgn="base">
              <a:spcBef>
                <a:spcPct val="20000"/>
              </a:spcBef>
              <a:buClr>
                <a:schemeClr val="accent2"/>
              </a:buClr>
              <a:buFont typeface="Wingdings" panose="05000000000000000000" pitchFamily="2" charset="2"/>
              <a:buChar char="§"/>
            </a:pPr>
            <a:r>
              <a:rPr lang="en-GB" sz="2000" dirty="0"/>
              <a:t>We acknowledge that racism exists in our hospitals and we accept responsibility for taking action wherever and whenever it occurs.</a:t>
            </a:r>
          </a:p>
          <a:p>
            <a:pPr marL="685800" indent="-685800" fontAlgn="base">
              <a:spcBef>
                <a:spcPct val="20000"/>
              </a:spcBef>
              <a:buClr>
                <a:schemeClr val="accent2"/>
              </a:buClr>
              <a:buFont typeface="Wingdings" panose="05000000000000000000" pitchFamily="2" charset="2"/>
              <a:buChar char="§"/>
            </a:pPr>
            <a:r>
              <a:rPr lang="en-GB" sz="2000" dirty="0"/>
              <a:t>We will educate ourselves and encourage conversation; challenge ourselves and learn from our mistakes.</a:t>
            </a:r>
          </a:p>
          <a:p>
            <a:pPr marL="685800" indent="-685800" fontAlgn="base">
              <a:spcBef>
                <a:spcPct val="20000"/>
              </a:spcBef>
              <a:buClr>
                <a:schemeClr val="accent2"/>
              </a:buClr>
              <a:buFont typeface="Wingdings" panose="05000000000000000000" pitchFamily="2" charset="2"/>
              <a:buChar char="§"/>
            </a:pPr>
            <a:r>
              <a:rPr lang="en-GB" sz="2000" dirty="0"/>
              <a:t>We will be considerate regarding the impact of our words and actions on others, and accept personal responsibility for understanding this impact even when it is unintentional.</a:t>
            </a:r>
          </a:p>
          <a:p>
            <a:pPr marL="685800" indent="-685800" fontAlgn="base">
              <a:spcBef>
                <a:spcPct val="20000"/>
              </a:spcBef>
              <a:buClr>
                <a:schemeClr val="accent2"/>
              </a:buClr>
              <a:buFont typeface="Wingdings" panose="05000000000000000000" pitchFamily="2" charset="2"/>
              <a:buChar char="§"/>
            </a:pPr>
            <a:r>
              <a:rPr lang="en-GB" sz="2000" dirty="0"/>
              <a:t>We can do better and we will do better.</a:t>
            </a:r>
          </a:p>
          <a:p>
            <a:r>
              <a:rPr lang="en-GB" sz="2000" b="1" dirty="0">
                <a:solidFill>
                  <a:schemeClr val="accent6"/>
                </a:solidFill>
              </a:rPr>
              <a:t>STRONGER</a:t>
            </a:r>
          </a:p>
          <a:p>
            <a:pPr marL="685800" indent="-685800" fontAlgn="base">
              <a:spcBef>
                <a:spcPct val="20000"/>
              </a:spcBef>
              <a:buClr>
                <a:schemeClr val="accent2"/>
              </a:buClr>
              <a:buFont typeface="Wingdings" panose="05000000000000000000" pitchFamily="2" charset="2"/>
              <a:buChar char="§"/>
            </a:pPr>
            <a:r>
              <a:rPr lang="en-GB" sz="2000" dirty="0"/>
              <a:t>Our differences are our strength. By recognising, accepting and celebrating our differences we will become even stronger.</a:t>
            </a:r>
          </a:p>
          <a:p>
            <a:pPr marL="685800" indent="-685800" fontAlgn="base">
              <a:spcBef>
                <a:spcPct val="20000"/>
              </a:spcBef>
              <a:buClr>
                <a:schemeClr val="accent2"/>
              </a:buClr>
              <a:buFont typeface="Wingdings" panose="05000000000000000000" pitchFamily="2" charset="2"/>
              <a:buChar char="§"/>
            </a:pPr>
            <a:r>
              <a:rPr lang="en-GB" sz="2000" dirty="0"/>
              <a:t>Through the networks we have developed, the voices of Black, Asian and minority ethnic staff and patients will be listened to and acted upon and incorporated into our strategy and our actions.</a:t>
            </a:r>
          </a:p>
          <a:p>
            <a:pPr marL="685800" indent="-685800" fontAlgn="base">
              <a:spcBef>
                <a:spcPct val="20000"/>
              </a:spcBef>
              <a:buClr>
                <a:schemeClr val="accent2"/>
              </a:buClr>
              <a:buFont typeface="Wingdings" panose="05000000000000000000" pitchFamily="2" charset="2"/>
              <a:buChar char="§"/>
            </a:pPr>
            <a:r>
              <a:rPr lang="en-GB" sz="2000" dirty="0"/>
              <a:t>We will strengthen our structures and systems, our policies and our procedures so that they remove barriers for Black, Asian and minority ethnic colleagues.</a:t>
            </a:r>
          </a:p>
          <a:p>
            <a:pPr marL="685800" indent="-685800" fontAlgn="base">
              <a:spcBef>
                <a:spcPct val="20000"/>
              </a:spcBef>
              <a:buClr>
                <a:schemeClr val="accent2"/>
              </a:buClr>
              <a:buFont typeface="Wingdings" panose="05000000000000000000" pitchFamily="2" charset="2"/>
              <a:buChar char="§"/>
            </a:pPr>
            <a:r>
              <a:rPr lang="en-GB" sz="2000" dirty="0"/>
              <a:t>We will improve the care of our patients and excel as an organisation by listening to the voices of all of our staff, learning from different cultures and experiences, and welcoming different perspectives into decision making.</a:t>
            </a:r>
          </a:p>
        </p:txBody>
      </p:sp>
      <p:sp>
        <p:nvSpPr>
          <p:cNvPr id="4" name="TextBox 3">
            <a:extLst>
              <a:ext uri="{FF2B5EF4-FFF2-40B4-BE49-F238E27FC236}">
                <a16:creationId xmlns:a16="http://schemas.microsoft.com/office/drawing/2014/main" id="{AB6FAE0F-7B48-41B9-BA4D-BE0F38BA085C}"/>
              </a:ext>
            </a:extLst>
          </p:cNvPr>
          <p:cNvSpPr txBox="1"/>
          <p:nvPr/>
        </p:nvSpPr>
        <p:spPr>
          <a:xfrm>
            <a:off x="9660194" y="2343187"/>
            <a:ext cx="8105413" cy="6986528"/>
          </a:xfrm>
          <a:prstGeom prst="rect">
            <a:avLst/>
          </a:prstGeom>
          <a:noFill/>
        </p:spPr>
        <p:txBody>
          <a:bodyPr wrap="square" rtlCol="0">
            <a:spAutoFit/>
          </a:bodyPr>
          <a:lstStyle/>
          <a:p>
            <a:r>
              <a:rPr lang="en-GB" sz="2000" b="1" dirty="0">
                <a:solidFill>
                  <a:schemeClr val="accent6"/>
                </a:solidFill>
              </a:rPr>
              <a:t>FAIRER</a:t>
            </a:r>
          </a:p>
          <a:p>
            <a:pPr marL="685800" indent="-685800" fontAlgn="base">
              <a:spcBef>
                <a:spcPct val="20000"/>
              </a:spcBef>
              <a:buClr>
                <a:schemeClr val="accent2"/>
              </a:buClr>
              <a:buFont typeface="Wingdings" panose="05000000000000000000" pitchFamily="2" charset="2"/>
              <a:buChar char="§"/>
            </a:pPr>
            <a:r>
              <a:rPr lang="en-GB" sz="2000" dirty="0"/>
              <a:t>We shall be equitable in how we treat our staff and patients and in the decisions we make about them.</a:t>
            </a:r>
          </a:p>
          <a:p>
            <a:pPr marL="685800" indent="-685800" fontAlgn="base">
              <a:spcBef>
                <a:spcPct val="20000"/>
              </a:spcBef>
              <a:buClr>
                <a:schemeClr val="accent2"/>
              </a:buClr>
              <a:buFont typeface="Wingdings" panose="05000000000000000000" pitchFamily="2" charset="2"/>
              <a:buChar char="§"/>
            </a:pPr>
            <a:r>
              <a:rPr lang="en-GB" sz="2000" dirty="0"/>
              <a:t>Our Black, Asian and minority ethnic staff and patients will never be disadvantaged in terms of their opportunities and the quality of care they receive because of their race.</a:t>
            </a:r>
          </a:p>
          <a:p>
            <a:pPr marL="685800" indent="-685800" fontAlgn="base">
              <a:spcBef>
                <a:spcPct val="20000"/>
              </a:spcBef>
              <a:buClr>
                <a:schemeClr val="accent2"/>
              </a:buClr>
              <a:buFont typeface="Wingdings" panose="05000000000000000000" pitchFamily="2" charset="2"/>
              <a:buChar char="§"/>
            </a:pPr>
            <a:r>
              <a:rPr lang="en-GB" sz="2000" dirty="0"/>
              <a:t>Our Black, Asian and minority ethnic staff shall have equitable access to career and professional development opportunities.</a:t>
            </a:r>
          </a:p>
          <a:p>
            <a:pPr marL="685800" indent="-685800" fontAlgn="base">
              <a:spcBef>
                <a:spcPct val="20000"/>
              </a:spcBef>
              <a:buClr>
                <a:schemeClr val="accent2"/>
              </a:buClr>
              <a:buFont typeface="Wingdings" panose="05000000000000000000" pitchFamily="2" charset="2"/>
              <a:buChar char="§"/>
            </a:pPr>
            <a:r>
              <a:rPr lang="en-GB" sz="2000" dirty="0"/>
              <a:t>We will improve the representation of Black, Asian and minority ethnic staff across our organisation, particularly in senior roles.</a:t>
            </a:r>
          </a:p>
          <a:p>
            <a:r>
              <a:rPr lang="en-GB" sz="2000" b="1" dirty="0">
                <a:solidFill>
                  <a:schemeClr val="accent6"/>
                </a:solidFill>
              </a:rPr>
              <a:t>TOGETHER</a:t>
            </a:r>
          </a:p>
          <a:p>
            <a:pPr marL="685800" indent="-685800" fontAlgn="base">
              <a:spcBef>
                <a:spcPct val="20000"/>
              </a:spcBef>
              <a:buClr>
                <a:schemeClr val="accent2"/>
              </a:buClr>
              <a:buFont typeface="Wingdings" panose="05000000000000000000" pitchFamily="2" charset="2"/>
              <a:buChar char="§"/>
            </a:pPr>
            <a:r>
              <a:rPr lang="en-GB" sz="2000" dirty="0"/>
              <a:t>We will be allies for our Black, Asian and minority ethnic colleagues and patients and ensure they never experience discrimination or poorer outcomes due to their race.</a:t>
            </a:r>
          </a:p>
          <a:p>
            <a:pPr marL="685800" indent="-685800" fontAlgn="base">
              <a:spcBef>
                <a:spcPct val="20000"/>
              </a:spcBef>
              <a:buClr>
                <a:schemeClr val="accent2"/>
              </a:buClr>
              <a:buFont typeface="Wingdings" panose="05000000000000000000" pitchFamily="2" charset="2"/>
              <a:buChar char="§"/>
            </a:pPr>
            <a:r>
              <a:rPr lang="en-GB" sz="2000" dirty="0"/>
              <a:t>Inaction, apathy and neutrality are not acceptable when confronted by racism. We shall stand together whenever we can as colleagues and allies.</a:t>
            </a:r>
          </a:p>
          <a:p>
            <a:pPr marL="685800" indent="-685800" fontAlgn="base">
              <a:spcBef>
                <a:spcPct val="20000"/>
              </a:spcBef>
              <a:buClr>
                <a:schemeClr val="accent2"/>
              </a:buClr>
              <a:buFont typeface="Wingdings" panose="05000000000000000000" pitchFamily="2" charset="2"/>
              <a:buChar char="§"/>
            </a:pPr>
            <a:r>
              <a:rPr lang="en-GB" sz="2000" dirty="0"/>
              <a:t>We will listen, understand and empathise with the experiences of racism that colleagues may face.</a:t>
            </a:r>
          </a:p>
          <a:p>
            <a:pPr marL="685800" indent="-685800" fontAlgn="base">
              <a:spcBef>
                <a:spcPct val="20000"/>
              </a:spcBef>
              <a:buClr>
                <a:schemeClr val="accent2"/>
              </a:buClr>
              <a:buFont typeface="Wingdings" panose="05000000000000000000" pitchFamily="2" charset="2"/>
              <a:buChar char="§"/>
            </a:pPr>
            <a:r>
              <a:rPr lang="en-GB" sz="2000" dirty="0"/>
              <a:t>When we see discrimination, unfairness or injustice then doing nothing is not an option.</a:t>
            </a:r>
          </a:p>
        </p:txBody>
      </p:sp>
      <p:sp>
        <p:nvSpPr>
          <p:cNvPr id="6" name="TextBox 5">
            <a:extLst>
              <a:ext uri="{FF2B5EF4-FFF2-40B4-BE49-F238E27FC236}">
                <a16:creationId xmlns:a16="http://schemas.microsoft.com/office/drawing/2014/main" id="{06163B64-81FE-4FD3-9D9C-52511549C2D9}"/>
              </a:ext>
            </a:extLst>
          </p:cNvPr>
          <p:cNvSpPr txBox="1"/>
          <p:nvPr/>
        </p:nvSpPr>
        <p:spPr>
          <a:xfrm>
            <a:off x="953122" y="1441980"/>
            <a:ext cx="15978025" cy="646331"/>
          </a:xfrm>
          <a:prstGeom prst="rect">
            <a:avLst/>
          </a:prstGeom>
          <a:noFill/>
        </p:spPr>
        <p:txBody>
          <a:bodyPr wrap="square" rtlCol="0">
            <a:spAutoFit/>
          </a:bodyPr>
          <a:lstStyle/>
          <a:p>
            <a:pPr marL="0" indent="0">
              <a:buNone/>
            </a:pPr>
            <a:r>
              <a:rPr lang="en-GB" sz="3600" b="1" dirty="0">
                <a:solidFill>
                  <a:schemeClr val="accent2"/>
                </a:solidFill>
              </a:rPr>
              <a:t>Hull University Teaching Hospitals NHS Trust Anti-Racism Statement </a:t>
            </a:r>
          </a:p>
        </p:txBody>
      </p:sp>
      <p:pic>
        <p:nvPicPr>
          <p:cNvPr id="13" name="Picture 12">
            <a:extLst>
              <a:ext uri="{FF2B5EF4-FFF2-40B4-BE49-F238E27FC236}">
                <a16:creationId xmlns:a16="http://schemas.microsoft.com/office/drawing/2014/main" id="{CE59C9A1-3967-4753-8C80-78D3772C4138}"/>
              </a:ext>
            </a:extLst>
          </p:cNvPr>
          <p:cNvPicPr>
            <a:picLocks noChangeAspect="1"/>
          </p:cNvPicPr>
          <p:nvPr/>
        </p:nvPicPr>
        <p:blipFill>
          <a:blip r:embed="rId2"/>
          <a:stretch>
            <a:fillRect/>
          </a:stretch>
        </p:blipFill>
        <p:spPr>
          <a:xfrm>
            <a:off x="15732994" y="284165"/>
            <a:ext cx="2396306" cy="1346239"/>
          </a:xfrm>
          <a:prstGeom prst="rect">
            <a:avLst/>
          </a:prstGeom>
        </p:spPr>
      </p:pic>
    </p:spTree>
    <p:extLst>
      <p:ext uri="{BB962C8B-B14F-4D97-AF65-F5344CB8AC3E}">
        <p14:creationId xmlns:p14="http://schemas.microsoft.com/office/powerpoint/2010/main" val="23604419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A47CB56-542C-4E8E-923C-577923D716D5}"/>
              </a:ext>
            </a:extLst>
          </p:cNvPr>
          <p:cNvSpPr>
            <a:spLocks noGrp="1"/>
          </p:cNvSpPr>
          <p:nvPr>
            <p:ph type="body" sz="quarter" idx="10"/>
          </p:nvPr>
        </p:nvSpPr>
        <p:spPr/>
        <p:txBody>
          <a:bodyPr/>
          <a:lstStyle/>
          <a:p>
            <a:r>
              <a:rPr lang="en-GB" dirty="0"/>
              <a:t>How the charter is being developed 	</a:t>
            </a:r>
          </a:p>
        </p:txBody>
      </p:sp>
      <p:sp>
        <p:nvSpPr>
          <p:cNvPr id="3" name="Text Placeholder 2">
            <a:extLst>
              <a:ext uri="{FF2B5EF4-FFF2-40B4-BE49-F238E27FC236}">
                <a16:creationId xmlns:a16="http://schemas.microsoft.com/office/drawing/2014/main" id="{3ACBB70B-06BB-41DA-B840-EF2669E59F9B}"/>
              </a:ext>
            </a:extLst>
          </p:cNvPr>
          <p:cNvSpPr>
            <a:spLocks noGrp="1"/>
          </p:cNvSpPr>
          <p:nvPr>
            <p:ph type="body" sz="quarter" idx="13"/>
          </p:nvPr>
        </p:nvSpPr>
        <p:spPr>
          <a:xfrm>
            <a:off x="1000125" y="1843087"/>
            <a:ext cx="16459200" cy="8259557"/>
          </a:xfrm>
        </p:spPr>
        <p:txBody>
          <a:bodyPr/>
          <a:lstStyle/>
          <a:p>
            <a:pPr marL="0" indent="0">
              <a:buNone/>
            </a:pPr>
            <a:r>
              <a:rPr lang="en-GB" sz="2400" b="1" dirty="0">
                <a:solidFill>
                  <a:schemeClr val="accent2"/>
                </a:solidFill>
              </a:rPr>
              <a:t>Phase one</a:t>
            </a:r>
            <a:r>
              <a:rPr lang="en-GB" sz="2400" b="1" dirty="0"/>
              <a:t>: </a:t>
            </a:r>
            <a:r>
              <a:rPr lang="en-GB" sz="2400" dirty="0"/>
              <a:t>Desktop review of all the anti-racism work undertaking and in progress across the system to inform the content: </a:t>
            </a:r>
          </a:p>
          <a:p>
            <a:r>
              <a:rPr lang="en-GB" sz="2400" dirty="0"/>
              <a:t>Learning from the cultural events (Exeter and Plymouth Respect) where we asked our People and Communities “What would you like health and care to know about you”</a:t>
            </a:r>
          </a:p>
          <a:p>
            <a:r>
              <a:rPr lang="en-GB" sz="2400" dirty="0"/>
              <a:t>NOUS review </a:t>
            </a:r>
          </a:p>
          <a:p>
            <a:r>
              <a:rPr lang="en-GB" sz="2400" dirty="0"/>
              <a:t>Devon County Council Race Audit </a:t>
            </a:r>
          </a:p>
          <a:p>
            <a:r>
              <a:rPr lang="en-GB" sz="2400" dirty="0"/>
              <a:t>Torbay Council Race Audit </a:t>
            </a:r>
          </a:p>
          <a:p>
            <a:r>
              <a:rPr lang="en-GB" sz="2400" dirty="0"/>
              <a:t>Information shared by partners </a:t>
            </a:r>
          </a:p>
          <a:p>
            <a:pPr marL="0" indent="0">
              <a:buNone/>
            </a:pPr>
            <a:endParaRPr lang="en-GB" sz="2400" dirty="0"/>
          </a:p>
          <a:p>
            <a:pPr marL="0" indent="0">
              <a:buNone/>
            </a:pPr>
            <a:r>
              <a:rPr lang="en-GB" sz="2400" b="1" dirty="0">
                <a:solidFill>
                  <a:schemeClr val="accent2"/>
                </a:solidFill>
              </a:rPr>
              <a:t>Phase two: </a:t>
            </a:r>
            <a:r>
              <a:rPr lang="en-GB" sz="2400" dirty="0"/>
              <a:t>Input from Devon-wide ethnic equality network and </a:t>
            </a:r>
          </a:p>
          <a:p>
            <a:pPr marL="0" indent="0">
              <a:buNone/>
            </a:pPr>
            <a:r>
              <a:rPr lang="en-GB" sz="2400" dirty="0"/>
              <a:t>wider staff through the Involve platform</a:t>
            </a:r>
          </a:p>
          <a:p>
            <a:pPr marL="0" indent="0">
              <a:buNone/>
            </a:pPr>
            <a:endParaRPr lang="en-GB" sz="2400" dirty="0"/>
          </a:p>
          <a:p>
            <a:pPr marL="0" indent="0">
              <a:buNone/>
            </a:pPr>
            <a:r>
              <a:rPr lang="en-GB" sz="2400" b="1" dirty="0">
                <a:solidFill>
                  <a:schemeClr val="accent2"/>
                </a:solidFill>
              </a:rPr>
              <a:t>Phase three: </a:t>
            </a:r>
            <a:r>
              <a:rPr lang="en-GB" sz="2400" dirty="0"/>
              <a:t>Develop draft and test with One Devon Board </a:t>
            </a:r>
          </a:p>
          <a:p>
            <a:pPr marL="0" indent="0">
              <a:buNone/>
            </a:pPr>
            <a:r>
              <a:rPr lang="en-GB" sz="2400" dirty="0"/>
              <a:t>and wider communities </a:t>
            </a:r>
          </a:p>
          <a:p>
            <a:pPr marL="0" indent="0">
              <a:buNone/>
            </a:pPr>
            <a:endParaRPr lang="en-GB" sz="2000" dirty="0"/>
          </a:p>
          <a:p>
            <a:pPr marL="0" indent="0">
              <a:buNone/>
            </a:pPr>
            <a:r>
              <a:rPr lang="en-GB" sz="2400" b="1" dirty="0">
                <a:solidFill>
                  <a:schemeClr val="accent2"/>
                </a:solidFill>
              </a:rPr>
              <a:t>Phase four: </a:t>
            </a:r>
            <a:r>
              <a:rPr lang="en-GB" sz="2400" dirty="0"/>
              <a:t>Sign off by the One Devon Board</a:t>
            </a:r>
          </a:p>
          <a:p>
            <a:pPr marL="0" indent="0">
              <a:buNone/>
            </a:pPr>
            <a:endParaRPr lang="en-GB" dirty="0"/>
          </a:p>
          <a:p>
            <a:pPr marL="0" indent="0">
              <a:buNone/>
            </a:pPr>
            <a:endParaRPr lang="en-GB" dirty="0"/>
          </a:p>
        </p:txBody>
      </p:sp>
      <p:pic>
        <p:nvPicPr>
          <p:cNvPr id="10" name="Picture 9">
            <a:extLst>
              <a:ext uri="{FF2B5EF4-FFF2-40B4-BE49-F238E27FC236}">
                <a16:creationId xmlns:a16="http://schemas.microsoft.com/office/drawing/2014/main" id="{CA631D12-5B16-4300-B93D-0075F4813CA8}"/>
              </a:ext>
            </a:extLst>
          </p:cNvPr>
          <p:cNvPicPr>
            <a:picLocks noChangeAspect="1"/>
          </p:cNvPicPr>
          <p:nvPr/>
        </p:nvPicPr>
        <p:blipFill rotWithShape="1">
          <a:blip r:embed="rId2"/>
          <a:srcRect l="5843" t="5898" r="4839" b="41074"/>
          <a:stretch/>
        </p:blipFill>
        <p:spPr>
          <a:xfrm>
            <a:off x="10736825" y="5143500"/>
            <a:ext cx="6975988" cy="4141500"/>
          </a:xfrm>
          <a:prstGeom prst="rect">
            <a:avLst/>
          </a:prstGeom>
        </p:spPr>
      </p:pic>
    </p:spTree>
    <p:extLst>
      <p:ext uri="{BB962C8B-B14F-4D97-AF65-F5344CB8AC3E}">
        <p14:creationId xmlns:p14="http://schemas.microsoft.com/office/powerpoint/2010/main" val="32908213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2BD8353-4869-426A-8C2B-242680712BDC}"/>
              </a:ext>
            </a:extLst>
          </p:cNvPr>
          <p:cNvSpPr>
            <a:spLocks noGrp="1"/>
          </p:cNvSpPr>
          <p:nvPr>
            <p:ph type="body" sz="quarter" idx="10"/>
          </p:nvPr>
        </p:nvSpPr>
        <p:spPr/>
        <p:txBody>
          <a:bodyPr/>
          <a:lstStyle/>
          <a:p>
            <a:r>
              <a:rPr lang="en-GB" dirty="0"/>
              <a:t>Role of the ICP Board</a:t>
            </a:r>
          </a:p>
        </p:txBody>
      </p:sp>
      <p:sp>
        <p:nvSpPr>
          <p:cNvPr id="3" name="Text Placeholder 2">
            <a:extLst>
              <a:ext uri="{FF2B5EF4-FFF2-40B4-BE49-F238E27FC236}">
                <a16:creationId xmlns:a16="http://schemas.microsoft.com/office/drawing/2014/main" id="{AEBC5B9D-44EE-44C7-9008-2C4FE3981202}"/>
              </a:ext>
            </a:extLst>
          </p:cNvPr>
          <p:cNvSpPr>
            <a:spLocks noGrp="1"/>
          </p:cNvSpPr>
          <p:nvPr>
            <p:ph type="body" sz="quarter" idx="13"/>
          </p:nvPr>
        </p:nvSpPr>
        <p:spPr/>
        <p:txBody>
          <a:bodyPr/>
          <a:lstStyle/>
          <a:p>
            <a:pPr marL="0" indent="0">
              <a:buNone/>
            </a:pPr>
            <a:r>
              <a:rPr lang="en-GB" dirty="0"/>
              <a:t>As the body that represents all partner organisations across Devon’s Health and Care system, the Board are asked to: </a:t>
            </a:r>
          </a:p>
          <a:p>
            <a:pPr marL="0" indent="0">
              <a:buNone/>
            </a:pPr>
            <a:endParaRPr lang="en-GB" dirty="0"/>
          </a:p>
          <a:p>
            <a:r>
              <a:rPr lang="en-GB" sz="3600" b="1" dirty="0"/>
              <a:t>Support and sign up to the charter and its development </a:t>
            </a:r>
          </a:p>
          <a:p>
            <a:pPr marL="0" indent="0">
              <a:buNone/>
            </a:pPr>
            <a:endParaRPr lang="en-GB" sz="1200" b="1" dirty="0"/>
          </a:p>
          <a:p>
            <a:r>
              <a:rPr lang="en-GB" sz="3600" b="1" dirty="0"/>
              <a:t>Champion and embed the Commitment across One Devon</a:t>
            </a:r>
          </a:p>
          <a:p>
            <a:pPr marL="0" indent="0">
              <a:buNone/>
            </a:pPr>
            <a:endParaRPr lang="en-GB" sz="1200" b="1" dirty="0"/>
          </a:p>
          <a:p>
            <a:r>
              <a:rPr lang="en-GB" sz="3600" b="1" dirty="0"/>
              <a:t>Help promote the statement across Devon once it is finalised </a:t>
            </a:r>
          </a:p>
          <a:p>
            <a:endParaRPr lang="en-GB" dirty="0"/>
          </a:p>
        </p:txBody>
      </p:sp>
    </p:spTree>
    <p:extLst>
      <p:ext uri="{BB962C8B-B14F-4D97-AF65-F5344CB8AC3E}">
        <p14:creationId xmlns:p14="http://schemas.microsoft.com/office/powerpoint/2010/main" val="17642782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D7B97A0B-D140-40B2-BF2B-9C382739437E}"/>
              </a:ext>
            </a:extLst>
          </p:cNvPr>
          <p:cNvPicPr>
            <a:picLocks noChangeAspect="1"/>
          </p:cNvPicPr>
          <p:nvPr/>
        </p:nvPicPr>
        <p:blipFill rotWithShape="1">
          <a:blip r:embed="rId2">
            <a:alphaModFix amt="35000"/>
          </a:blip>
          <a:srcRect t="10143" r="22315" b="46564"/>
          <a:stretch/>
        </p:blipFill>
        <p:spPr>
          <a:xfrm>
            <a:off x="0" y="0"/>
            <a:ext cx="18288000" cy="10287000"/>
          </a:xfrm>
          <a:prstGeom prst="rect">
            <a:avLst/>
          </a:prstGeom>
        </p:spPr>
      </p:pic>
      <p:sp>
        <p:nvSpPr>
          <p:cNvPr id="4" name="Oval 3">
            <a:extLst>
              <a:ext uri="{FF2B5EF4-FFF2-40B4-BE49-F238E27FC236}">
                <a16:creationId xmlns:a16="http://schemas.microsoft.com/office/drawing/2014/main" id="{9B5CE17D-F69D-4533-848E-E70571C22418}"/>
              </a:ext>
            </a:extLst>
          </p:cNvPr>
          <p:cNvSpPr/>
          <p:nvPr/>
        </p:nvSpPr>
        <p:spPr>
          <a:xfrm>
            <a:off x="2719649" y="1029622"/>
            <a:ext cx="4209435" cy="3805084"/>
          </a:xfrm>
          <a:prstGeom prst="ellipse">
            <a:avLst/>
          </a:prstGeom>
          <a:solidFill>
            <a:schemeClr val="tx2"/>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dirty="0">
                <a:ln w="0"/>
                <a:solidFill>
                  <a:schemeClr val="bg1"/>
                </a:solidFill>
                <a:effectLst>
                  <a:outerShdw blurRad="38100" dist="19050" dir="2700000" algn="tl" rotWithShape="0">
                    <a:schemeClr val="dk1">
                      <a:alpha val="40000"/>
                    </a:schemeClr>
                  </a:outerShdw>
                </a:effectLst>
              </a:rPr>
              <a:t>Questions</a:t>
            </a:r>
          </a:p>
        </p:txBody>
      </p:sp>
      <p:sp>
        <p:nvSpPr>
          <p:cNvPr id="8" name="Oval 7">
            <a:extLst>
              <a:ext uri="{FF2B5EF4-FFF2-40B4-BE49-F238E27FC236}">
                <a16:creationId xmlns:a16="http://schemas.microsoft.com/office/drawing/2014/main" id="{62223C81-D6DD-44E5-BBE1-D4F22E5DD897}"/>
              </a:ext>
            </a:extLst>
          </p:cNvPr>
          <p:cNvSpPr/>
          <p:nvPr/>
        </p:nvSpPr>
        <p:spPr>
          <a:xfrm>
            <a:off x="11358916" y="1029621"/>
            <a:ext cx="4209435" cy="3805084"/>
          </a:xfrm>
          <a:prstGeom prst="ellipse">
            <a:avLst/>
          </a:prstGeom>
          <a:solidFill>
            <a:schemeClr val="tx2"/>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dirty="0">
                <a:ln w="0"/>
                <a:solidFill>
                  <a:schemeClr val="bg1"/>
                </a:solidFill>
                <a:effectLst>
                  <a:outerShdw blurRad="38100" dist="19050" dir="2700000" algn="tl" rotWithShape="0">
                    <a:schemeClr val="dk1">
                      <a:alpha val="40000"/>
                    </a:schemeClr>
                  </a:outerShdw>
                </a:effectLst>
              </a:rPr>
              <a:t>Comments</a:t>
            </a:r>
          </a:p>
        </p:txBody>
      </p:sp>
      <p:sp>
        <p:nvSpPr>
          <p:cNvPr id="9" name="Oval 8">
            <a:extLst>
              <a:ext uri="{FF2B5EF4-FFF2-40B4-BE49-F238E27FC236}">
                <a16:creationId xmlns:a16="http://schemas.microsoft.com/office/drawing/2014/main" id="{82F42AAA-C97F-4E25-B769-843C520DDD98}"/>
              </a:ext>
            </a:extLst>
          </p:cNvPr>
          <p:cNvSpPr/>
          <p:nvPr/>
        </p:nvSpPr>
        <p:spPr>
          <a:xfrm>
            <a:off x="2719649" y="5452295"/>
            <a:ext cx="4209435" cy="3805084"/>
          </a:xfrm>
          <a:prstGeom prst="ellipse">
            <a:avLst/>
          </a:prstGeom>
          <a:solidFill>
            <a:schemeClr val="tx2"/>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dirty="0">
                <a:ln w="0"/>
                <a:solidFill>
                  <a:schemeClr val="bg1"/>
                </a:solidFill>
                <a:effectLst>
                  <a:outerShdw blurRad="38100" dist="19050" dir="2700000" algn="tl" rotWithShape="0">
                    <a:schemeClr val="dk1">
                      <a:alpha val="40000"/>
                    </a:schemeClr>
                  </a:outerShdw>
                </a:effectLst>
              </a:rPr>
              <a:t>Suggestions</a:t>
            </a:r>
          </a:p>
        </p:txBody>
      </p:sp>
      <p:sp>
        <p:nvSpPr>
          <p:cNvPr id="11" name="Oval 10">
            <a:extLst>
              <a:ext uri="{FF2B5EF4-FFF2-40B4-BE49-F238E27FC236}">
                <a16:creationId xmlns:a16="http://schemas.microsoft.com/office/drawing/2014/main" id="{65F0AD35-508F-4D97-8E0A-01ACC90F0807}"/>
              </a:ext>
            </a:extLst>
          </p:cNvPr>
          <p:cNvSpPr/>
          <p:nvPr/>
        </p:nvSpPr>
        <p:spPr>
          <a:xfrm>
            <a:off x="11358915" y="5452295"/>
            <a:ext cx="4209435" cy="3805084"/>
          </a:xfrm>
          <a:prstGeom prst="ellipse">
            <a:avLst/>
          </a:prstGeom>
          <a:solidFill>
            <a:schemeClr val="tx2"/>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GB" dirty="0">
                <a:ln w="0"/>
                <a:solidFill>
                  <a:schemeClr val="bg1"/>
                </a:solidFill>
                <a:effectLst>
                  <a:outerShdw blurRad="38100" dist="19050" dir="2700000" algn="tl" rotWithShape="0">
                    <a:schemeClr val="dk1">
                      <a:alpha val="40000"/>
                    </a:schemeClr>
                  </a:outerShdw>
                </a:effectLst>
              </a:rPr>
              <a:t>Thoughts </a:t>
            </a:r>
          </a:p>
        </p:txBody>
      </p:sp>
    </p:spTree>
    <p:extLst>
      <p:ext uri="{BB962C8B-B14F-4D97-AF65-F5344CB8AC3E}">
        <p14:creationId xmlns:p14="http://schemas.microsoft.com/office/powerpoint/2010/main" val="809872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8"/>
</p:tagLst>
</file>

<file path=ppt/theme/theme1.xml><?xml version="1.0" encoding="utf-8"?>
<a:theme xmlns:a="http://schemas.openxmlformats.org/drawingml/2006/main" name="Your Future Care_Covers">
  <a:themeElements>
    <a:clrScheme name="Together for Devon">
      <a:dk1>
        <a:sysClr val="windowText" lastClr="000000"/>
      </a:dk1>
      <a:lt1>
        <a:sysClr val="window" lastClr="FFFFFF"/>
      </a:lt1>
      <a:dk2>
        <a:srgbClr val="003087"/>
      </a:dk2>
      <a:lt2>
        <a:srgbClr val="FFFFFF"/>
      </a:lt2>
      <a:accent1>
        <a:srgbClr val="003087"/>
      </a:accent1>
      <a:accent2>
        <a:srgbClr val="009639"/>
      </a:accent2>
      <a:accent3>
        <a:srgbClr val="FABA00"/>
      </a:accent3>
      <a:accent4>
        <a:srgbClr val="005EB8"/>
      </a:accent4>
      <a:accent5>
        <a:srgbClr val="57BE87"/>
      </a:accent5>
      <a:accent6>
        <a:srgbClr val="EF8900"/>
      </a:accent6>
      <a:hlink>
        <a:srgbClr val="0000FF"/>
      </a:hlink>
      <a:folHlink>
        <a:srgbClr val="800080"/>
      </a:folHlink>
    </a:clrScheme>
    <a:fontScheme name="Skyp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90BD5E6FFE86742970BCBDB5E932A7D" ma:contentTypeVersion="16" ma:contentTypeDescription="Create a new document." ma:contentTypeScope="" ma:versionID="6786c092ce15ebd19216e03e2e67cc10">
  <xsd:schema xmlns:xsd="http://www.w3.org/2001/XMLSchema" xmlns:xs="http://www.w3.org/2001/XMLSchema" xmlns:p="http://schemas.microsoft.com/office/2006/metadata/properties" xmlns:ns2="7eaae43e-4643-486a-b48f-af9856460620" xmlns:ns3="0f9b89ab-baff-43c0-9f35-b29e9291a056" xmlns:ns4="8c0edeff-c08d-4977-a4fd-7b9f61697948" targetNamespace="http://schemas.microsoft.com/office/2006/metadata/properties" ma:root="true" ma:fieldsID="38009de67a9d425ccb399048ff39bab0" ns2:_="" ns3:_="" ns4:_="">
    <xsd:import namespace="7eaae43e-4643-486a-b48f-af9856460620"/>
    <xsd:import namespace="0f9b89ab-baff-43c0-9f35-b29e9291a056"/>
    <xsd:import namespace="8c0edeff-c08d-4977-a4fd-7b9f61697948"/>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Location" minOccurs="0"/>
                <xsd:element ref="ns3:SharedWithUsers" minOccurs="0"/>
                <xsd:element ref="ns3:SharedWithDetails" minOccurs="0"/>
                <xsd:element ref="ns2:MediaLengthInSeconds" minOccurs="0"/>
                <xsd:element ref="ns2: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eaae43e-4643-486a-b48f-af98564606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dacd8cd6-d2c0-4e5e-91f0-3ea74a6f314a"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0f9b89ab-baff-43c0-9f35-b29e9291a056"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c0edeff-c08d-4977-a4fd-7b9f61697948"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c260ff37-7f8e-40b3-910e-0b4b1731aa4f}" ma:internalName="TaxCatchAll" ma:showField="CatchAllData" ma:web="0f9b89ab-baff-43c0-9f35-b29e9291a05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7eaae43e-4643-486a-b48f-af9856460620">
      <Terms xmlns="http://schemas.microsoft.com/office/infopath/2007/PartnerControls"/>
    </lcf76f155ced4ddcb4097134ff3c332f>
    <TaxCatchAll xmlns="8c0edeff-c08d-4977-a4fd-7b9f61697948"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57A422D-C322-4D8E-8ECF-5B7F4EEF6B4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eaae43e-4643-486a-b48f-af9856460620"/>
    <ds:schemaRef ds:uri="0f9b89ab-baff-43c0-9f35-b29e9291a056"/>
    <ds:schemaRef ds:uri="8c0edeff-c08d-4977-a4fd-7b9f6169794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ED03248-E105-469C-A376-5161310D1D66}">
  <ds:schemaRefs>
    <ds:schemaRef ds:uri="http://schemas.microsoft.com/office/2006/metadata/properties"/>
    <ds:schemaRef ds:uri="http://schemas.microsoft.com/office/infopath/2007/PartnerControls"/>
    <ds:schemaRef ds:uri="7eaae43e-4643-486a-b48f-af9856460620"/>
    <ds:schemaRef ds:uri="8c0edeff-c08d-4977-a4fd-7b9f61697948"/>
  </ds:schemaRefs>
</ds:datastoreItem>
</file>

<file path=customXml/itemProps3.xml><?xml version="1.0" encoding="utf-8"?>
<ds:datastoreItem xmlns:ds="http://schemas.openxmlformats.org/officeDocument/2006/customXml" ds:itemID="{1563C66E-8BEC-41A2-9878-14C7434A92C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10464</TotalTime>
  <Words>1127</Words>
  <Application>Microsoft Office PowerPoint</Application>
  <PresentationFormat>Custom</PresentationFormat>
  <Paragraphs>93</Paragraphs>
  <Slides>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Calibri</vt:lpstr>
      <vt:lpstr>Wingdings</vt:lpstr>
      <vt:lpstr>Your Future Care_Covers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Aotea Graphics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dc:creator>
  <cp:lastModifiedBy>Steven Clark</cp:lastModifiedBy>
  <cp:revision>19</cp:revision>
  <cp:lastPrinted>2019-07-02T15:42:35Z</cp:lastPrinted>
  <dcterms:created xsi:type="dcterms:W3CDTF">2016-06-06T21:15:31Z</dcterms:created>
  <dcterms:modified xsi:type="dcterms:W3CDTF">2023-04-12T12:55:12Z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0x010100E90BD5E6FFE86742970BCBDB5E932A7D</vt:lpwstr>
  </property>
  <property fmtid="{D5CDD505-2E9C-101B-9397-08002B2CF9AE}" pid="3" name="MediaServiceImageTags">
    <vt:lpwstr/>
  </property>
</Properties>
</file>